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Lst>
  <p:sldIdLst>
    <p:sldId id="261" r:id="rId2"/>
    <p:sldId id="260" r:id="rId3"/>
    <p:sldId id="256" r:id="rId4"/>
    <p:sldId id="257" r:id="rId5"/>
    <p:sldId id="263" r:id="rId6"/>
    <p:sldId id="262" r:id="rId7"/>
    <p:sldId id="268" r:id="rId8"/>
    <p:sldId id="264" r:id="rId9"/>
    <p:sldId id="269" r:id="rId10"/>
    <p:sldId id="265" r:id="rId11"/>
    <p:sldId id="266" r:id="rId12"/>
    <p:sldId id="270"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1AD677-F4B6-4C56-A2DA-F3FC14EBD90B}" v="299" dt="2023-11-24T22:42:40.2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itha pasem" userId="254c08640e15c391" providerId="LiveId" clId="{BB1AD677-F4B6-4C56-A2DA-F3FC14EBD90B}"/>
    <pc:docChg chg="undo custSel addSld delSld modSld sldOrd">
      <pc:chgData name="Harshitha pasem" userId="254c08640e15c391" providerId="LiveId" clId="{BB1AD677-F4B6-4C56-A2DA-F3FC14EBD90B}" dt="2023-11-24T22:42:40.274" v="1599"/>
      <pc:docMkLst>
        <pc:docMk/>
      </pc:docMkLst>
      <pc:sldChg chg="addSp delSp modSp mod modTransition setBg delDesignElem">
        <pc:chgData name="Harshitha pasem" userId="254c08640e15c391" providerId="LiveId" clId="{BB1AD677-F4B6-4C56-A2DA-F3FC14EBD90B}" dt="2023-11-24T00:38:30.157" v="1182"/>
        <pc:sldMkLst>
          <pc:docMk/>
          <pc:sldMk cId="3049899755" sldId="256"/>
        </pc:sldMkLst>
        <pc:spChg chg="del mod ord">
          <ac:chgData name="Harshitha pasem" userId="254c08640e15c391" providerId="LiveId" clId="{BB1AD677-F4B6-4C56-A2DA-F3FC14EBD90B}" dt="2023-11-23T18:41:29.961" v="420" actId="478"/>
          <ac:spMkLst>
            <pc:docMk/>
            <pc:sldMk cId="3049899755" sldId="256"/>
            <ac:spMk id="9" creationId="{3B78CC97-2CBE-EA5F-AB52-95A317541BA9}"/>
          </ac:spMkLst>
        </pc:spChg>
        <pc:spChg chg="mod">
          <ac:chgData name="Harshitha pasem" userId="254c08640e15c391" providerId="LiveId" clId="{BB1AD677-F4B6-4C56-A2DA-F3FC14EBD90B}" dt="2023-11-24T00:38:30.157" v="1182"/>
          <ac:spMkLst>
            <pc:docMk/>
            <pc:sldMk cId="3049899755" sldId="256"/>
            <ac:spMk id="10" creationId="{336799B9-D263-1EAF-29C7-0B3A32002877}"/>
          </ac:spMkLst>
        </pc:spChg>
        <pc:spChg chg="add del">
          <ac:chgData name="Harshitha pasem" userId="254c08640e15c391" providerId="LiveId" clId="{BB1AD677-F4B6-4C56-A2DA-F3FC14EBD90B}" dt="2023-11-23T18:43:25.638" v="449" actId="26606"/>
          <ac:spMkLst>
            <pc:docMk/>
            <pc:sldMk cId="3049899755" sldId="256"/>
            <ac:spMk id="16" creationId="{9203DE33-2CD4-4CA8-9AF3-37C3B65133B0}"/>
          </ac:spMkLst>
        </pc:spChg>
        <pc:spChg chg="add del">
          <ac:chgData name="Harshitha pasem" userId="254c08640e15c391" providerId="LiveId" clId="{BB1AD677-F4B6-4C56-A2DA-F3FC14EBD90B}" dt="2023-11-23T18:43:25.638" v="449" actId="26606"/>
          <ac:spMkLst>
            <pc:docMk/>
            <pc:sldMk cId="3049899755" sldId="256"/>
            <ac:spMk id="18" creationId="{0AF57B88-1D4C-41FA-A761-EC1DD10C35CB}"/>
          </ac:spMkLst>
        </pc:spChg>
        <pc:spChg chg="add del">
          <ac:chgData name="Harshitha pasem" userId="254c08640e15c391" providerId="LiveId" clId="{BB1AD677-F4B6-4C56-A2DA-F3FC14EBD90B}" dt="2023-11-23T18:43:25.638" v="449" actId="26606"/>
          <ac:spMkLst>
            <pc:docMk/>
            <pc:sldMk cId="3049899755" sldId="256"/>
            <ac:spMk id="20" creationId="{D2548F45-5164-4ABB-8212-7F293FDED8D4}"/>
          </ac:spMkLst>
        </pc:spChg>
        <pc:spChg chg="add del">
          <ac:chgData name="Harshitha pasem" userId="254c08640e15c391" providerId="LiveId" clId="{BB1AD677-F4B6-4C56-A2DA-F3FC14EBD90B}" dt="2023-11-23T18:43:25.638" v="449" actId="26606"/>
          <ac:spMkLst>
            <pc:docMk/>
            <pc:sldMk cId="3049899755" sldId="256"/>
            <ac:spMk id="22" creationId="{5E81CCFB-7BEF-4186-86FB-D09450B4D02D}"/>
          </ac:spMkLst>
        </pc:spChg>
        <pc:spChg chg="add del">
          <ac:chgData name="Harshitha pasem" userId="254c08640e15c391" providerId="LiveId" clId="{BB1AD677-F4B6-4C56-A2DA-F3FC14EBD90B}" dt="2023-11-24T00:38:30.157" v="1182"/>
          <ac:spMkLst>
            <pc:docMk/>
            <pc:sldMk cId="3049899755" sldId="256"/>
            <ac:spMk id="27" creationId="{736CAB1F-557E-4FA4-81CC-DC491EF83443}"/>
          </ac:spMkLst>
        </pc:spChg>
        <pc:spChg chg="add del">
          <ac:chgData name="Harshitha pasem" userId="254c08640e15c391" providerId="LiveId" clId="{BB1AD677-F4B6-4C56-A2DA-F3FC14EBD90B}" dt="2023-11-24T00:38:30.157" v="1182"/>
          <ac:spMkLst>
            <pc:docMk/>
            <pc:sldMk cId="3049899755" sldId="256"/>
            <ac:spMk id="29" creationId="{AA065953-3D69-4CD4-80C3-DF10DEB4C761}"/>
          </ac:spMkLst>
        </pc:spChg>
        <pc:spChg chg="add del">
          <ac:chgData name="Harshitha pasem" userId="254c08640e15c391" providerId="LiveId" clId="{BB1AD677-F4B6-4C56-A2DA-F3FC14EBD90B}" dt="2023-11-24T00:38:30.157" v="1182"/>
          <ac:spMkLst>
            <pc:docMk/>
            <pc:sldMk cId="3049899755" sldId="256"/>
            <ac:spMk id="31" creationId="{2AB36DB5-F10D-4EDB-87E2-ECB9301FFC62}"/>
          </ac:spMkLst>
        </pc:spChg>
        <pc:spChg chg="add del">
          <ac:chgData name="Harshitha pasem" userId="254c08640e15c391" providerId="LiveId" clId="{BB1AD677-F4B6-4C56-A2DA-F3FC14EBD90B}" dt="2023-11-24T00:38:30.157" v="1182"/>
          <ac:spMkLst>
            <pc:docMk/>
            <pc:sldMk cId="3049899755" sldId="256"/>
            <ac:spMk id="33" creationId="{446F195D-95DC-419E-BBC1-E2B601A6067B}"/>
          </ac:spMkLst>
        </pc:spChg>
        <pc:spChg chg="add del">
          <ac:chgData name="Harshitha pasem" userId="254c08640e15c391" providerId="LiveId" clId="{BB1AD677-F4B6-4C56-A2DA-F3FC14EBD90B}" dt="2023-11-24T00:38:30.157" v="1182"/>
          <ac:spMkLst>
            <pc:docMk/>
            <pc:sldMk cId="3049899755" sldId="256"/>
            <ac:spMk id="35" creationId="{55550980-2AB6-4DE5-86DD-064ADF160E40}"/>
          </ac:spMkLst>
        </pc:spChg>
        <pc:spChg chg="add del">
          <ac:chgData name="Harshitha pasem" userId="254c08640e15c391" providerId="LiveId" clId="{BB1AD677-F4B6-4C56-A2DA-F3FC14EBD90B}" dt="2023-11-24T00:38:30.157" v="1182"/>
          <ac:spMkLst>
            <pc:docMk/>
            <pc:sldMk cId="3049899755" sldId="256"/>
            <ac:spMk id="37" creationId="{EDF4B167-8E82-4458-AE55-88B683EBF69B}"/>
          </ac:spMkLst>
        </pc:spChg>
        <pc:spChg chg="add del">
          <ac:chgData name="Harshitha pasem" userId="254c08640e15c391" providerId="LiveId" clId="{BB1AD677-F4B6-4C56-A2DA-F3FC14EBD90B}" dt="2023-11-24T00:38:30.157" v="1182"/>
          <ac:spMkLst>
            <pc:docMk/>
            <pc:sldMk cId="3049899755" sldId="256"/>
            <ac:spMk id="39" creationId="{55993D72-5628-4E5E-BB9F-96066414EEFD}"/>
          </ac:spMkLst>
        </pc:spChg>
        <pc:grpChg chg="del">
          <ac:chgData name="Harshitha pasem" userId="254c08640e15c391" providerId="LiveId" clId="{BB1AD677-F4B6-4C56-A2DA-F3FC14EBD90B}" dt="2023-11-23T18:41:23.051" v="418" actId="478"/>
          <ac:grpSpMkLst>
            <pc:docMk/>
            <pc:sldMk cId="3049899755" sldId="256"/>
            <ac:grpSpMk id="8" creationId="{6FF74396-32ED-A39B-D177-3CF7DAB62E2F}"/>
          </ac:grpSpMkLst>
        </pc:grpChg>
        <pc:graphicFrameChg chg="add del mod modGraphic">
          <ac:chgData name="Harshitha pasem" userId="254c08640e15c391" providerId="LiveId" clId="{BB1AD677-F4B6-4C56-A2DA-F3FC14EBD90B}" dt="2023-11-23T19:10:15.961" v="691" actId="478"/>
          <ac:graphicFrameMkLst>
            <pc:docMk/>
            <pc:sldMk cId="3049899755" sldId="256"/>
            <ac:graphicFrameMk id="2" creationId="{474BA66B-8A92-B8EE-6745-51535BDA087E}"/>
          </ac:graphicFrameMkLst>
        </pc:graphicFrameChg>
        <pc:graphicFrameChg chg="add mod modGraphic">
          <ac:chgData name="Harshitha pasem" userId="254c08640e15c391" providerId="LiveId" clId="{BB1AD677-F4B6-4C56-A2DA-F3FC14EBD90B}" dt="2023-11-23T19:13:56.705" v="708" actId="207"/>
          <ac:graphicFrameMkLst>
            <pc:docMk/>
            <pc:sldMk cId="3049899755" sldId="256"/>
            <ac:graphicFrameMk id="3" creationId="{C9E03764-0A55-7FBE-301B-19682A7AEFF8}"/>
          </ac:graphicFrameMkLst>
        </pc:graphicFrameChg>
        <pc:picChg chg="add mod ord">
          <ac:chgData name="Harshitha pasem" userId="254c08640e15c391" providerId="LiveId" clId="{BB1AD677-F4B6-4C56-A2DA-F3FC14EBD90B}" dt="2023-11-23T18:43:25.638" v="449" actId="26606"/>
          <ac:picMkLst>
            <pc:docMk/>
            <pc:sldMk cId="3049899755" sldId="256"/>
            <ac:picMk id="12" creationId="{5937A3E5-ABE7-F143-FC1F-3405866D7624}"/>
          </ac:picMkLst>
        </pc:picChg>
      </pc:sldChg>
      <pc:sldChg chg="addSp delSp modSp mod modTransition setBg delDesignElem">
        <pc:chgData name="Harshitha pasem" userId="254c08640e15c391" providerId="LiveId" clId="{BB1AD677-F4B6-4C56-A2DA-F3FC14EBD90B}" dt="2023-11-24T00:38:30.157" v="1182"/>
        <pc:sldMkLst>
          <pc:docMk/>
          <pc:sldMk cId="3579465371" sldId="257"/>
        </pc:sldMkLst>
        <pc:spChg chg="add mod">
          <ac:chgData name="Harshitha pasem" userId="254c08640e15c391" providerId="LiveId" clId="{BB1AD677-F4B6-4C56-A2DA-F3FC14EBD90B}" dt="2023-11-23T19:57:19.322" v="844" actId="20577"/>
          <ac:spMkLst>
            <pc:docMk/>
            <pc:sldMk cId="3579465371" sldId="257"/>
            <ac:spMk id="2" creationId="{C9BF8348-5530-2CE0-3046-EBF7C0743549}"/>
          </ac:spMkLst>
        </pc:spChg>
        <pc:spChg chg="mod">
          <ac:chgData name="Harshitha pasem" userId="254c08640e15c391" providerId="LiveId" clId="{BB1AD677-F4B6-4C56-A2DA-F3FC14EBD90B}" dt="2023-11-21T06:36:51.621" v="283" actId="207"/>
          <ac:spMkLst>
            <pc:docMk/>
            <pc:sldMk cId="3579465371" sldId="257"/>
            <ac:spMk id="4" creationId="{E60D20E9-3A86-11E6-09F5-DBE0915C5B28}"/>
          </ac:spMkLst>
        </pc:spChg>
        <pc:spChg chg="mod">
          <ac:chgData name="Harshitha pasem" userId="254c08640e15c391" providerId="LiveId" clId="{BB1AD677-F4B6-4C56-A2DA-F3FC14EBD90B}" dt="2023-11-21T06:36:51.621" v="283" actId="207"/>
          <ac:spMkLst>
            <pc:docMk/>
            <pc:sldMk cId="3579465371" sldId="257"/>
            <ac:spMk id="5" creationId="{D07622C8-35C5-2A6B-B62C-602800A75D95}"/>
          </ac:spMkLst>
        </pc:spChg>
        <pc:spChg chg="mod">
          <ac:chgData name="Harshitha pasem" userId="254c08640e15c391" providerId="LiveId" clId="{BB1AD677-F4B6-4C56-A2DA-F3FC14EBD90B}" dt="2023-11-21T06:36:51.621" v="283" actId="207"/>
          <ac:spMkLst>
            <pc:docMk/>
            <pc:sldMk cId="3579465371" sldId="257"/>
            <ac:spMk id="6" creationId="{25FBE312-56DE-53F4-B9AA-6DF5BA8CD861}"/>
          </ac:spMkLst>
        </pc:spChg>
        <pc:spChg chg="mod">
          <ac:chgData name="Harshitha pasem" userId="254c08640e15c391" providerId="LiveId" clId="{BB1AD677-F4B6-4C56-A2DA-F3FC14EBD90B}" dt="2023-11-21T06:36:51.621" v="283" actId="207"/>
          <ac:spMkLst>
            <pc:docMk/>
            <pc:sldMk cId="3579465371" sldId="257"/>
            <ac:spMk id="7" creationId="{E76F4E37-F5D4-5707-5C56-4CAF23AB5DDC}"/>
          </ac:spMkLst>
        </pc:spChg>
        <pc:spChg chg="mod">
          <ac:chgData name="Harshitha pasem" userId="254c08640e15c391" providerId="LiveId" clId="{BB1AD677-F4B6-4C56-A2DA-F3FC14EBD90B}" dt="2023-11-21T06:36:51.621" v="283" actId="207"/>
          <ac:spMkLst>
            <pc:docMk/>
            <pc:sldMk cId="3579465371" sldId="257"/>
            <ac:spMk id="8" creationId="{5CF039DC-C617-6316-C678-175062CD0B5F}"/>
          </ac:spMkLst>
        </pc:spChg>
        <pc:spChg chg="mod">
          <ac:chgData name="Harshitha pasem" userId="254c08640e15c391" providerId="LiveId" clId="{BB1AD677-F4B6-4C56-A2DA-F3FC14EBD90B}" dt="2023-11-21T06:36:51.621" v="283" actId="207"/>
          <ac:spMkLst>
            <pc:docMk/>
            <pc:sldMk cId="3579465371" sldId="257"/>
            <ac:spMk id="9" creationId="{5E92D8EC-D3F4-7D61-5F36-7D51A9BEDACF}"/>
          </ac:spMkLst>
        </pc:spChg>
        <pc:spChg chg="mod">
          <ac:chgData name="Harshitha pasem" userId="254c08640e15c391" providerId="LiveId" clId="{BB1AD677-F4B6-4C56-A2DA-F3FC14EBD90B}" dt="2023-11-21T06:36:51.621" v="283" actId="207"/>
          <ac:spMkLst>
            <pc:docMk/>
            <pc:sldMk cId="3579465371" sldId="257"/>
            <ac:spMk id="10" creationId="{49046505-5807-8028-6F23-8107039C013C}"/>
          </ac:spMkLst>
        </pc:spChg>
        <pc:spChg chg="mod">
          <ac:chgData name="Harshitha pasem" userId="254c08640e15c391" providerId="LiveId" clId="{BB1AD677-F4B6-4C56-A2DA-F3FC14EBD90B}" dt="2023-11-21T06:36:51.621" v="283" actId="207"/>
          <ac:spMkLst>
            <pc:docMk/>
            <pc:sldMk cId="3579465371" sldId="257"/>
            <ac:spMk id="11" creationId="{B59C2531-AE87-BB11-A4F8-503E29227E73}"/>
          </ac:spMkLst>
        </pc:spChg>
        <pc:spChg chg="mod">
          <ac:chgData name="Harshitha pasem" userId="254c08640e15c391" providerId="LiveId" clId="{BB1AD677-F4B6-4C56-A2DA-F3FC14EBD90B}" dt="2023-11-21T06:36:51.621" v="283" actId="207"/>
          <ac:spMkLst>
            <pc:docMk/>
            <pc:sldMk cId="3579465371" sldId="257"/>
            <ac:spMk id="12" creationId="{17EEF56B-6F12-6891-84BB-1BFB71B66805}"/>
          </ac:spMkLst>
        </pc:spChg>
        <pc:spChg chg="mod">
          <ac:chgData name="Harshitha pasem" userId="254c08640e15c391" providerId="LiveId" clId="{BB1AD677-F4B6-4C56-A2DA-F3FC14EBD90B}" dt="2023-11-21T06:36:51.621" v="283" actId="207"/>
          <ac:spMkLst>
            <pc:docMk/>
            <pc:sldMk cId="3579465371" sldId="257"/>
            <ac:spMk id="13" creationId="{943FCE13-5E93-A2A5-90DD-01473C95E599}"/>
          </ac:spMkLst>
        </pc:spChg>
        <pc:spChg chg="mod">
          <ac:chgData name="Harshitha pasem" userId="254c08640e15c391" providerId="LiveId" clId="{BB1AD677-F4B6-4C56-A2DA-F3FC14EBD90B}" dt="2023-11-21T06:36:51.621" v="283" actId="207"/>
          <ac:spMkLst>
            <pc:docMk/>
            <pc:sldMk cId="3579465371" sldId="257"/>
            <ac:spMk id="14" creationId="{C9501D20-33A6-E81C-CD22-E6DC3629E84C}"/>
          </ac:spMkLst>
        </pc:spChg>
        <pc:spChg chg="mod">
          <ac:chgData name="Harshitha pasem" userId="254c08640e15c391" providerId="LiveId" clId="{BB1AD677-F4B6-4C56-A2DA-F3FC14EBD90B}" dt="2023-11-21T06:36:51.621" v="283" actId="207"/>
          <ac:spMkLst>
            <pc:docMk/>
            <pc:sldMk cId="3579465371" sldId="257"/>
            <ac:spMk id="15" creationId="{7B844E56-41D2-D314-7873-1D093ED874E8}"/>
          </ac:spMkLst>
        </pc:spChg>
        <pc:spChg chg="mod">
          <ac:chgData name="Harshitha pasem" userId="254c08640e15c391" providerId="LiveId" clId="{BB1AD677-F4B6-4C56-A2DA-F3FC14EBD90B}" dt="2023-11-24T00:38:30.157" v="1182"/>
          <ac:spMkLst>
            <pc:docMk/>
            <pc:sldMk cId="3579465371" sldId="257"/>
            <ac:spMk id="16" creationId="{DD66B45B-67F4-1B83-BF1A-BCC47AAD444A}"/>
          </ac:spMkLst>
        </pc:spChg>
        <pc:spChg chg="del">
          <ac:chgData name="Harshitha pasem" userId="254c08640e15c391" providerId="LiveId" clId="{BB1AD677-F4B6-4C56-A2DA-F3FC14EBD90B}" dt="2023-11-23T18:44:57.132" v="485" actId="478"/>
          <ac:spMkLst>
            <pc:docMk/>
            <pc:sldMk cId="3579465371" sldId="257"/>
            <ac:spMk id="17" creationId="{8D323DB3-AA63-B654-B3FD-B1655391B065}"/>
          </ac:spMkLst>
        </pc:spChg>
        <pc:spChg chg="add del">
          <ac:chgData name="Harshitha pasem" userId="254c08640e15c391" providerId="LiveId" clId="{BB1AD677-F4B6-4C56-A2DA-F3FC14EBD90B}" dt="2023-11-24T00:38:30.157" v="1182"/>
          <ac:spMkLst>
            <pc:docMk/>
            <pc:sldMk cId="3579465371" sldId="257"/>
            <ac:spMk id="22" creationId="{736CAB1F-557E-4FA4-81CC-DC491EF83443}"/>
          </ac:spMkLst>
        </pc:spChg>
        <pc:spChg chg="add del">
          <ac:chgData name="Harshitha pasem" userId="254c08640e15c391" providerId="LiveId" clId="{BB1AD677-F4B6-4C56-A2DA-F3FC14EBD90B}" dt="2023-11-24T00:38:30.157" v="1182"/>
          <ac:spMkLst>
            <pc:docMk/>
            <pc:sldMk cId="3579465371" sldId="257"/>
            <ac:spMk id="24" creationId="{AA065953-3D69-4CD4-80C3-DF10DEB4C761}"/>
          </ac:spMkLst>
        </pc:spChg>
        <pc:spChg chg="add del">
          <ac:chgData name="Harshitha pasem" userId="254c08640e15c391" providerId="LiveId" clId="{BB1AD677-F4B6-4C56-A2DA-F3FC14EBD90B}" dt="2023-11-24T00:38:30.157" v="1182"/>
          <ac:spMkLst>
            <pc:docMk/>
            <pc:sldMk cId="3579465371" sldId="257"/>
            <ac:spMk id="26" creationId="{2AB36DB5-F10D-4EDB-87E2-ECB9301FFC62}"/>
          </ac:spMkLst>
        </pc:spChg>
        <pc:spChg chg="add del">
          <ac:chgData name="Harshitha pasem" userId="254c08640e15c391" providerId="LiveId" clId="{BB1AD677-F4B6-4C56-A2DA-F3FC14EBD90B}" dt="2023-11-24T00:38:30.157" v="1182"/>
          <ac:spMkLst>
            <pc:docMk/>
            <pc:sldMk cId="3579465371" sldId="257"/>
            <ac:spMk id="28" creationId="{446F195D-95DC-419E-BBC1-E2B601A6067B}"/>
          </ac:spMkLst>
        </pc:spChg>
        <pc:spChg chg="add del">
          <ac:chgData name="Harshitha pasem" userId="254c08640e15c391" providerId="LiveId" clId="{BB1AD677-F4B6-4C56-A2DA-F3FC14EBD90B}" dt="2023-11-24T00:38:30.157" v="1182"/>
          <ac:spMkLst>
            <pc:docMk/>
            <pc:sldMk cId="3579465371" sldId="257"/>
            <ac:spMk id="30" creationId="{55550980-2AB6-4DE5-86DD-064ADF160E40}"/>
          </ac:spMkLst>
        </pc:spChg>
        <pc:spChg chg="add del">
          <ac:chgData name="Harshitha pasem" userId="254c08640e15c391" providerId="LiveId" clId="{BB1AD677-F4B6-4C56-A2DA-F3FC14EBD90B}" dt="2023-11-24T00:38:30.157" v="1182"/>
          <ac:spMkLst>
            <pc:docMk/>
            <pc:sldMk cId="3579465371" sldId="257"/>
            <ac:spMk id="32" creationId="{EDF4B167-8E82-4458-AE55-88B683EBF69B}"/>
          </ac:spMkLst>
        </pc:spChg>
        <pc:spChg chg="add del">
          <ac:chgData name="Harshitha pasem" userId="254c08640e15c391" providerId="LiveId" clId="{BB1AD677-F4B6-4C56-A2DA-F3FC14EBD90B}" dt="2023-11-24T00:38:30.157" v="1182"/>
          <ac:spMkLst>
            <pc:docMk/>
            <pc:sldMk cId="3579465371" sldId="257"/>
            <ac:spMk id="34" creationId="{55993D72-5628-4E5E-BB9F-96066414EEFD}"/>
          </ac:spMkLst>
        </pc:spChg>
        <pc:grpChg chg="del mod">
          <ac:chgData name="Harshitha pasem" userId="254c08640e15c391" providerId="LiveId" clId="{BB1AD677-F4B6-4C56-A2DA-F3FC14EBD90B}" dt="2023-11-23T18:44:52.838" v="484" actId="478"/>
          <ac:grpSpMkLst>
            <pc:docMk/>
            <pc:sldMk cId="3579465371" sldId="257"/>
            <ac:grpSpMk id="3" creationId="{C32527A5-DC62-98FA-DB49-FC71F5760FA8}"/>
          </ac:grpSpMkLst>
        </pc:grpChg>
        <pc:graphicFrameChg chg="add mod modGraphic">
          <ac:chgData name="Harshitha pasem" userId="254c08640e15c391" providerId="LiveId" clId="{BB1AD677-F4B6-4C56-A2DA-F3FC14EBD90B}" dt="2023-11-23T20:03:39.500" v="865" actId="26606"/>
          <ac:graphicFrameMkLst>
            <pc:docMk/>
            <pc:sldMk cId="3579465371" sldId="257"/>
            <ac:graphicFrameMk id="19" creationId="{16DDE649-1215-7BD2-65E6-497D2655734C}"/>
          </ac:graphicFrameMkLst>
        </pc:graphicFrameChg>
        <pc:picChg chg="add">
          <ac:chgData name="Harshitha pasem" userId="254c08640e15c391" providerId="LiveId" clId="{BB1AD677-F4B6-4C56-A2DA-F3FC14EBD90B}" dt="2023-11-23T18:45:07.597" v="486" actId="26606"/>
          <ac:picMkLst>
            <pc:docMk/>
            <pc:sldMk cId="3579465371" sldId="257"/>
            <ac:picMk id="18" creationId="{4D7C7258-52D6-03A9-6B72-6BCAA36434EB}"/>
          </ac:picMkLst>
        </pc:picChg>
      </pc:sldChg>
      <pc:sldChg chg="addSp delSp modSp del mod setBg">
        <pc:chgData name="Harshitha pasem" userId="254c08640e15c391" providerId="LiveId" clId="{BB1AD677-F4B6-4C56-A2DA-F3FC14EBD90B}" dt="2023-11-23T18:42:42.912" v="428" actId="47"/>
        <pc:sldMkLst>
          <pc:docMk/>
          <pc:sldMk cId="2788108300" sldId="258"/>
        </pc:sldMkLst>
        <pc:spChg chg="mod">
          <ac:chgData name="Harshitha pasem" userId="254c08640e15c391" providerId="LiveId" clId="{BB1AD677-F4B6-4C56-A2DA-F3FC14EBD90B}" dt="2023-11-23T18:02:23.018" v="290" actId="26606"/>
          <ac:spMkLst>
            <pc:docMk/>
            <pc:sldMk cId="2788108300" sldId="258"/>
            <ac:spMk id="2" creationId="{CBBAD30E-5B44-69E7-42EB-69B28F96283E}"/>
          </ac:spMkLst>
        </pc:spChg>
        <pc:spChg chg="del mod">
          <ac:chgData name="Harshitha pasem" userId="254c08640e15c391" providerId="LiveId" clId="{BB1AD677-F4B6-4C56-A2DA-F3FC14EBD90B}" dt="2023-11-23T18:41:36.914" v="421" actId="478"/>
          <ac:spMkLst>
            <pc:docMk/>
            <pc:sldMk cId="2788108300" sldId="258"/>
            <ac:spMk id="5" creationId="{486D3C6A-DA9D-3581-445C-4802B8FEE3D1}"/>
          </ac:spMkLst>
        </pc:spChg>
        <pc:spChg chg="add">
          <ac:chgData name="Harshitha pasem" userId="254c08640e15c391" providerId="LiveId" clId="{BB1AD677-F4B6-4C56-A2DA-F3FC14EBD90B}" dt="2023-11-23T18:02:23.018" v="290" actId="26606"/>
          <ac:spMkLst>
            <pc:docMk/>
            <pc:sldMk cId="2788108300" sldId="258"/>
            <ac:spMk id="10" creationId="{BACC6370-2D7E-4714-9D71-7542949D7D5D}"/>
          </ac:spMkLst>
        </pc:spChg>
        <pc:spChg chg="add">
          <ac:chgData name="Harshitha pasem" userId="254c08640e15c391" providerId="LiveId" clId="{BB1AD677-F4B6-4C56-A2DA-F3FC14EBD90B}" dt="2023-11-23T18:02:23.018" v="290" actId="26606"/>
          <ac:spMkLst>
            <pc:docMk/>
            <pc:sldMk cId="2788108300" sldId="258"/>
            <ac:spMk id="12" creationId="{F68B3F68-107C-434F-AA38-110D5EA91B85}"/>
          </ac:spMkLst>
        </pc:spChg>
        <pc:spChg chg="add">
          <ac:chgData name="Harshitha pasem" userId="254c08640e15c391" providerId="LiveId" clId="{BB1AD677-F4B6-4C56-A2DA-F3FC14EBD90B}" dt="2023-11-23T18:02:23.018" v="290" actId="26606"/>
          <ac:spMkLst>
            <pc:docMk/>
            <pc:sldMk cId="2788108300" sldId="258"/>
            <ac:spMk id="14" creationId="{AAD0DBB9-1A4B-4391-81D4-CB19F9AB918A}"/>
          </ac:spMkLst>
        </pc:spChg>
        <pc:spChg chg="add">
          <ac:chgData name="Harshitha pasem" userId="254c08640e15c391" providerId="LiveId" clId="{BB1AD677-F4B6-4C56-A2DA-F3FC14EBD90B}" dt="2023-11-23T18:02:23.018" v="290" actId="26606"/>
          <ac:spMkLst>
            <pc:docMk/>
            <pc:sldMk cId="2788108300" sldId="258"/>
            <ac:spMk id="16" creationId="{063BBA22-50EA-4C4D-BE05-F1CE4E63AA56}"/>
          </ac:spMkLst>
        </pc:spChg>
        <pc:graphicFrameChg chg="mod">
          <ac:chgData name="Harshitha pasem" userId="254c08640e15c391" providerId="LiveId" clId="{BB1AD677-F4B6-4C56-A2DA-F3FC14EBD90B}" dt="2023-11-23T18:02:23.018" v="290" actId="26606"/>
          <ac:graphicFrameMkLst>
            <pc:docMk/>
            <pc:sldMk cId="2788108300" sldId="258"/>
            <ac:graphicFrameMk id="3" creationId="{0176C75B-AAC9-0C34-EA67-B32FD3485BEE}"/>
          </ac:graphicFrameMkLst>
        </pc:graphicFrameChg>
      </pc:sldChg>
      <pc:sldChg chg="addSp delSp modSp mod setBg setFolMasterObjs delDesignElem">
        <pc:chgData name="Harshitha pasem" userId="254c08640e15c391" providerId="LiveId" clId="{BB1AD677-F4B6-4C56-A2DA-F3FC14EBD90B}" dt="2023-11-24T03:41:57.534" v="1482" actId="207"/>
        <pc:sldMkLst>
          <pc:docMk/>
          <pc:sldMk cId="2582775319" sldId="259"/>
        </pc:sldMkLst>
        <pc:spChg chg="mod">
          <ac:chgData name="Harshitha pasem" userId="254c08640e15c391" providerId="LiveId" clId="{BB1AD677-F4B6-4C56-A2DA-F3FC14EBD90B}" dt="2023-11-23T18:04:04.558" v="298" actId="1076"/>
          <ac:spMkLst>
            <pc:docMk/>
            <pc:sldMk cId="2582775319" sldId="259"/>
            <ac:spMk id="101" creationId="{9364D3DC-7B12-3D8F-6A99-7D95C90A891A}"/>
          </ac:spMkLst>
        </pc:spChg>
        <pc:spChg chg="mod">
          <ac:chgData name="Harshitha pasem" userId="254c08640e15c391" providerId="LiveId" clId="{BB1AD677-F4B6-4C56-A2DA-F3FC14EBD90B}" dt="2023-11-23T18:40:24.653" v="413" actId="1038"/>
          <ac:spMkLst>
            <pc:docMk/>
            <pc:sldMk cId="2582775319" sldId="259"/>
            <ac:spMk id="102" creationId="{9DC37CD9-1988-27AC-8AEE-FC2C18DD733C}"/>
          </ac:spMkLst>
        </pc:spChg>
        <pc:spChg chg="mod">
          <ac:chgData name="Harshitha pasem" userId="254c08640e15c391" providerId="LiveId" clId="{BB1AD677-F4B6-4C56-A2DA-F3FC14EBD90B}" dt="2023-11-23T18:40:12.640" v="404" actId="1038"/>
          <ac:spMkLst>
            <pc:docMk/>
            <pc:sldMk cId="2582775319" sldId="259"/>
            <ac:spMk id="103" creationId="{07B491AF-B476-FD77-0B60-900317A82200}"/>
          </ac:spMkLst>
        </pc:spChg>
        <pc:spChg chg="mod">
          <ac:chgData name="Harshitha pasem" userId="254c08640e15c391" providerId="LiveId" clId="{BB1AD677-F4B6-4C56-A2DA-F3FC14EBD90B}" dt="2023-11-24T03:41:48.797" v="1480" actId="207"/>
          <ac:spMkLst>
            <pc:docMk/>
            <pc:sldMk cId="2582775319" sldId="259"/>
            <ac:spMk id="104" creationId="{92518C33-4CC7-228D-E929-AFFD6CCDE459}"/>
          </ac:spMkLst>
        </pc:spChg>
        <pc:spChg chg="mod">
          <ac:chgData name="Harshitha pasem" userId="254c08640e15c391" providerId="LiveId" clId="{BB1AD677-F4B6-4C56-A2DA-F3FC14EBD90B}" dt="2023-11-24T03:41:53.280" v="1481" actId="207"/>
          <ac:spMkLst>
            <pc:docMk/>
            <pc:sldMk cId="2582775319" sldId="259"/>
            <ac:spMk id="105" creationId="{EA5603FD-7009-3C81-0679-EC6430F40554}"/>
          </ac:spMkLst>
        </pc:spChg>
        <pc:spChg chg="mod">
          <ac:chgData name="Harshitha pasem" userId="254c08640e15c391" providerId="LiveId" clId="{BB1AD677-F4B6-4C56-A2DA-F3FC14EBD90B}" dt="2023-11-24T03:41:57.534" v="1482" actId="207"/>
          <ac:spMkLst>
            <pc:docMk/>
            <pc:sldMk cId="2582775319" sldId="259"/>
            <ac:spMk id="106" creationId="{86289F0D-4E2E-00DF-5EBD-0F3AE1258153}"/>
          </ac:spMkLst>
        </pc:spChg>
        <pc:spChg chg="del mod">
          <ac:chgData name="Harshitha pasem" userId="254c08640e15c391" providerId="LiveId" clId="{BB1AD677-F4B6-4C56-A2DA-F3FC14EBD90B}" dt="2023-11-23T18:41:43.739" v="422" actId="478"/>
          <ac:spMkLst>
            <pc:docMk/>
            <pc:sldMk cId="2582775319" sldId="259"/>
            <ac:spMk id="109" creationId="{DFEDC86C-2070-97FC-CCB6-1DC69F510759}"/>
          </ac:spMkLst>
        </pc:spChg>
        <pc:spChg chg="add del">
          <ac:chgData name="Harshitha pasem" userId="254c08640e15c391" providerId="LiveId" clId="{BB1AD677-F4B6-4C56-A2DA-F3FC14EBD90B}" dt="2023-11-24T00:38:30.157" v="1182"/>
          <ac:spMkLst>
            <pc:docMk/>
            <pc:sldMk cId="2582775319" sldId="259"/>
            <ac:spMk id="114" creationId="{AB8C311F-7253-4AED-9701-7FC0708C41C7}"/>
          </ac:spMkLst>
        </pc:spChg>
        <pc:spChg chg="add del">
          <ac:chgData name="Harshitha pasem" userId="254c08640e15c391" providerId="LiveId" clId="{BB1AD677-F4B6-4C56-A2DA-F3FC14EBD90B}" dt="2023-11-24T00:38:30.157" v="1182"/>
          <ac:spMkLst>
            <pc:docMk/>
            <pc:sldMk cId="2582775319" sldId="259"/>
            <ac:spMk id="116" creationId="{E2384209-CB15-4CDF-9D31-C44FD9A3F20D}"/>
          </ac:spMkLst>
        </pc:spChg>
        <pc:spChg chg="add del">
          <ac:chgData name="Harshitha pasem" userId="254c08640e15c391" providerId="LiveId" clId="{BB1AD677-F4B6-4C56-A2DA-F3FC14EBD90B}" dt="2023-11-24T00:38:30.157" v="1182"/>
          <ac:spMkLst>
            <pc:docMk/>
            <pc:sldMk cId="2582775319" sldId="259"/>
            <ac:spMk id="118" creationId="{2633B3B5-CC90-43F0-8714-D31D1F3F0209}"/>
          </ac:spMkLst>
        </pc:spChg>
        <pc:spChg chg="add del">
          <ac:chgData name="Harshitha pasem" userId="254c08640e15c391" providerId="LiveId" clId="{BB1AD677-F4B6-4C56-A2DA-F3FC14EBD90B}" dt="2023-11-24T00:38:30.157" v="1182"/>
          <ac:spMkLst>
            <pc:docMk/>
            <pc:sldMk cId="2582775319" sldId="259"/>
            <ac:spMk id="120" creationId="{A8D57A06-A426-446D-B02C-A2DC6B62E45E}"/>
          </ac:spMkLst>
        </pc:spChg>
        <pc:graphicFrameChg chg="mod">
          <ac:chgData name="Harshitha pasem" userId="254c08640e15c391" providerId="LiveId" clId="{BB1AD677-F4B6-4C56-A2DA-F3FC14EBD90B}" dt="2023-11-23T18:04:00.612" v="297" actId="1076"/>
          <ac:graphicFrameMkLst>
            <pc:docMk/>
            <pc:sldMk cId="2582775319" sldId="259"/>
            <ac:graphicFrameMk id="108" creationId="{A15A06DD-F7DD-4A2C-AAD7-CB6F3A6006F8}"/>
          </ac:graphicFrameMkLst>
        </pc:graphicFrameChg>
      </pc:sldChg>
      <pc:sldChg chg="addSp delSp modSp mod ord modTransition setBg delDesignElem">
        <pc:chgData name="Harshitha pasem" userId="254c08640e15c391" providerId="LiveId" clId="{BB1AD677-F4B6-4C56-A2DA-F3FC14EBD90B}" dt="2023-11-24T00:38:30.157" v="1182"/>
        <pc:sldMkLst>
          <pc:docMk/>
          <pc:sldMk cId="2589957379" sldId="260"/>
        </pc:sldMkLst>
        <pc:spChg chg="del mod ord">
          <ac:chgData name="Harshitha pasem" userId="254c08640e15c391" providerId="LiveId" clId="{BB1AD677-F4B6-4C56-A2DA-F3FC14EBD90B}" dt="2023-11-23T18:43:02.928" v="448" actId="478"/>
          <ac:spMkLst>
            <pc:docMk/>
            <pc:sldMk cId="2589957379" sldId="260"/>
            <ac:spMk id="9" creationId="{3B78CC97-2CBE-EA5F-AB52-95A317541BA9}"/>
          </ac:spMkLst>
        </pc:spChg>
        <pc:spChg chg="mod">
          <ac:chgData name="Harshitha pasem" userId="254c08640e15c391" providerId="LiveId" clId="{BB1AD677-F4B6-4C56-A2DA-F3FC14EBD90B}" dt="2023-11-23T18:42:58.969" v="447" actId="20577"/>
          <ac:spMkLst>
            <pc:docMk/>
            <pc:sldMk cId="2589957379" sldId="260"/>
            <ac:spMk id="10" creationId="{336799B9-D263-1EAF-29C7-0B3A32002877}"/>
          </ac:spMkLst>
        </pc:spChg>
        <pc:spChg chg="add del">
          <ac:chgData name="Harshitha pasem" userId="254c08640e15c391" providerId="LiveId" clId="{BB1AD677-F4B6-4C56-A2DA-F3FC14EBD90B}" dt="2023-11-24T00:38:30.157" v="1182"/>
          <ac:spMkLst>
            <pc:docMk/>
            <pc:sldMk cId="2589957379" sldId="260"/>
            <ac:spMk id="16" creationId="{9203DE33-2CD4-4CA8-9AF3-37C3B65133B0}"/>
          </ac:spMkLst>
        </pc:spChg>
        <pc:spChg chg="add del">
          <ac:chgData name="Harshitha pasem" userId="254c08640e15c391" providerId="LiveId" clId="{BB1AD677-F4B6-4C56-A2DA-F3FC14EBD90B}" dt="2023-11-24T00:38:30.157" v="1182"/>
          <ac:spMkLst>
            <pc:docMk/>
            <pc:sldMk cId="2589957379" sldId="260"/>
            <ac:spMk id="18" creationId="{0AF57B88-1D4C-41FA-A761-EC1DD10C35CB}"/>
          </ac:spMkLst>
        </pc:spChg>
        <pc:spChg chg="add del">
          <ac:chgData name="Harshitha pasem" userId="254c08640e15c391" providerId="LiveId" clId="{BB1AD677-F4B6-4C56-A2DA-F3FC14EBD90B}" dt="2023-11-24T00:38:30.157" v="1182"/>
          <ac:spMkLst>
            <pc:docMk/>
            <pc:sldMk cId="2589957379" sldId="260"/>
            <ac:spMk id="20" creationId="{D2548F45-5164-4ABB-8212-7F293FDED8D4}"/>
          </ac:spMkLst>
        </pc:spChg>
        <pc:spChg chg="add del">
          <ac:chgData name="Harshitha pasem" userId="254c08640e15c391" providerId="LiveId" clId="{BB1AD677-F4B6-4C56-A2DA-F3FC14EBD90B}" dt="2023-11-24T00:38:30.157" v="1182"/>
          <ac:spMkLst>
            <pc:docMk/>
            <pc:sldMk cId="2589957379" sldId="260"/>
            <ac:spMk id="22" creationId="{5E81CCFB-7BEF-4186-86FB-D09450B4D02D}"/>
          </ac:spMkLst>
        </pc:spChg>
        <pc:grpChg chg="del">
          <ac:chgData name="Harshitha pasem" userId="254c08640e15c391" providerId="LiveId" clId="{BB1AD677-F4B6-4C56-A2DA-F3FC14EBD90B}" dt="2023-11-23T18:42:05.286" v="423" actId="478"/>
          <ac:grpSpMkLst>
            <pc:docMk/>
            <pc:sldMk cId="2589957379" sldId="260"/>
            <ac:grpSpMk id="8" creationId="{6FF74396-32ED-A39B-D177-3CF7DAB62E2F}"/>
          </ac:grpSpMkLst>
        </pc:grpChg>
        <pc:graphicFrameChg chg="add mod">
          <ac:chgData name="Harshitha pasem" userId="254c08640e15c391" providerId="LiveId" clId="{BB1AD677-F4B6-4C56-A2DA-F3FC14EBD90B}" dt="2023-11-23T18:42:34.687" v="426" actId="1076"/>
          <ac:graphicFrameMkLst>
            <pc:docMk/>
            <pc:sldMk cId="2589957379" sldId="260"/>
            <ac:graphicFrameMk id="2" creationId="{0915A7DC-6D6F-7F75-DF27-ABF70A0E9DD6}"/>
          </ac:graphicFrameMkLst>
        </pc:graphicFrameChg>
        <pc:picChg chg="add del">
          <ac:chgData name="Harshitha pasem" userId="254c08640e15c391" providerId="LiveId" clId="{BB1AD677-F4B6-4C56-A2DA-F3FC14EBD90B}" dt="2023-11-23T18:42:38.078" v="427" actId="478"/>
          <ac:picMkLst>
            <pc:docMk/>
            <pc:sldMk cId="2589957379" sldId="260"/>
            <ac:picMk id="12" creationId="{4B963B22-174C-1654-F936-B63129EA3AB7}"/>
          </ac:picMkLst>
        </pc:picChg>
      </pc:sldChg>
      <pc:sldChg chg="addSp delSp modSp new mod ord setBg setClrOvrMap delDesignElem">
        <pc:chgData name="Harshitha pasem" userId="254c08640e15c391" providerId="LiveId" clId="{BB1AD677-F4B6-4C56-A2DA-F3FC14EBD90B}" dt="2023-11-24T22:36:49.796" v="1558" actId="1076"/>
        <pc:sldMkLst>
          <pc:docMk/>
          <pc:sldMk cId="1175587883" sldId="261"/>
        </pc:sldMkLst>
        <pc:spChg chg="add del mod ord">
          <ac:chgData name="Harshitha pasem" userId="254c08640e15c391" providerId="LiveId" clId="{BB1AD677-F4B6-4C56-A2DA-F3FC14EBD90B}" dt="2023-11-23T18:06:19.203" v="316" actId="478"/>
          <ac:spMkLst>
            <pc:docMk/>
            <pc:sldMk cId="1175587883" sldId="261"/>
            <ac:spMk id="4" creationId="{84BD113E-3BFA-9806-3813-5DFC62F6B75C}"/>
          </ac:spMkLst>
        </pc:spChg>
        <pc:spChg chg="add del">
          <ac:chgData name="Harshitha pasem" userId="254c08640e15c391" providerId="LiveId" clId="{BB1AD677-F4B6-4C56-A2DA-F3FC14EBD90B}" dt="2023-11-16T23:46:08.366" v="38" actId="478"/>
          <ac:spMkLst>
            <pc:docMk/>
            <pc:sldMk cId="1175587883" sldId="261"/>
            <ac:spMk id="5" creationId="{72CBA02B-A5BB-A8F1-7CD4-A912A496B0CD}"/>
          </ac:spMkLst>
        </pc:spChg>
        <pc:spChg chg="add del mod">
          <ac:chgData name="Harshitha pasem" userId="254c08640e15c391" providerId="LiveId" clId="{BB1AD677-F4B6-4C56-A2DA-F3FC14EBD90B}" dt="2023-11-23T18:05:27.907" v="309" actId="478"/>
          <ac:spMkLst>
            <pc:docMk/>
            <pc:sldMk cId="1175587883" sldId="261"/>
            <ac:spMk id="6" creationId="{7DABA93D-4E52-C270-C892-C3238BD56CC0}"/>
          </ac:spMkLst>
        </pc:spChg>
        <pc:spChg chg="add del mod">
          <ac:chgData name="Harshitha pasem" userId="254c08640e15c391" providerId="LiveId" clId="{BB1AD677-F4B6-4C56-A2DA-F3FC14EBD90B}" dt="2023-11-23T18:38:11.511" v="333" actId="478"/>
          <ac:spMkLst>
            <pc:docMk/>
            <pc:sldMk cId="1175587883" sldId="261"/>
            <ac:spMk id="7" creationId="{93766D6D-07FD-550A-5492-689B93AC42AA}"/>
          </ac:spMkLst>
        </pc:spChg>
        <pc:spChg chg="add del mod">
          <ac:chgData name="Harshitha pasem" userId="254c08640e15c391" providerId="LiveId" clId="{BB1AD677-F4B6-4C56-A2DA-F3FC14EBD90B}" dt="2023-11-16T23:51:37.076" v="166" actId="478"/>
          <ac:spMkLst>
            <pc:docMk/>
            <pc:sldMk cId="1175587883" sldId="261"/>
            <ac:spMk id="8" creationId="{FB591593-9C80-26ED-0C24-E2569890B7D0}"/>
          </ac:spMkLst>
        </pc:spChg>
        <pc:spChg chg="add del mod">
          <ac:chgData name="Harshitha pasem" userId="254c08640e15c391" providerId="LiveId" clId="{BB1AD677-F4B6-4C56-A2DA-F3FC14EBD90B}" dt="2023-11-23T18:04:50.994" v="304" actId="478"/>
          <ac:spMkLst>
            <pc:docMk/>
            <pc:sldMk cId="1175587883" sldId="261"/>
            <ac:spMk id="9" creationId="{5D229E9F-B58A-B761-2A40-1645684A9AD8}"/>
          </ac:spMkLst>
        </pc:spChg>
        <pc:spChg chg="add del">
          <ac:chgData name="Harshitha pasem" userId="254c08640e15c391" providerId="LiveId" clId="{BB1AD677-F4B6-4C56-A2DA-F3FC14EBD90B}" dt="2023-11-23T18:38:18.391" v="335" actId="26606"/>
          <ac:spMkLst>
            <pc:docMk/>
            <pc:sldMk cId="1175587883" sldId="261"/>
            <ac:spMk id="12" creationId="{AB8C311F-7253-4AED-9701-7FC0708C41C7}"/>
          </ac:spMkLst>
        </pc:spChg>
        <pc:spChg chg="add mod">
          <ac:chgData name="Harshitha pasem" userId="254c08640e15c391" providerId="LiveId" clId="{BB1AD677-F4B6-4C56-A2DA-F3FC14EBD90B}" dt="2023-11-24T22:36:49.796" v="1558" actId="1076"/>
          <ac:spMkLst>
            <pc:docMk/>
            <pc:sldMk cId="1175587883" sldId="261"/>
            <ac:spMk id="13" creationId="{52539471-CF85-19B0-56FC-7432B66F0388}"/>
          </ac:spMkLst>
        </pc:spChg>
        <pc:spChg chg="add del">
          <ac:chgData name="Harshitha pasem" userId="254c08640e15c391" providerId="LiveId" clId="{BB1AD677-F4B6-4C56-A2DA-F3FC14EBD90B}" dt="2023-11-23T18:38:18.391" v="335" actId="26606"/>
          <ac:spMkLst>
            <pc:docMk/>
            <pc:sldMk cId="1175587883" sldId="261"/>
            <ac:spMk id="14" creationId="{E2384209-CB15-4CDF-9D31-C44FD9A3F20D}"/>
          </ac:spMkLst>
        </pc:spChg>
        <pc:spChg chg="add del">
          <ac:chgData name="Harshitha pasem" userId="254c08640e15c391" providerId="LiveId" clId="{BB1AD677-F4B6-4C56-A2DA-F3FC14EBD90B}" dt="2023-11-23T18:38:18.391" v="335" actId="26606"/>
          <ac:spMkLst>
            <pc:docMk/>
            <pc:sldMk cId="1175587883" sldId="261"/>
            <ac:spMk id="16" creationId="{2633B3B5-CC90-43F0-8714-D31D1F3F0209}"/>
          </ac:spMkLst>
        </pc:spChg>
        <pc:spChg chg="add del">
          <ac:chgData name="Harshitha pasem" userId="254c08640e15c391" providerId="LiveId" clId="{BB1AD677-F4B6-4C56-A2DA-F3FC14EBD90B}" dt="2023-11-23T18:38:18.391" v="335" actId="26606"/>
          <ac:spMkLst>
            <pc:docMk/>
            <pc:sldMk cId="1175587883" sldId="261"/>
            <ac:spMk id="18" creationId="{A8D57A06-A426-446D-B02C-A2DC6B62E45E}"/>
          </ac:spMkLst>
        </pc:spChg>
        <pc:spChg chg="add del">
          <ac:chgData name="Harshitha pasem" userId="254c08640e15c391" providerId="LiveId" clId="{BB1AD677-F4B6-4C56-A2DA-F3FC14EBD90B}" dt="2023-11-23T18:39:20.375" v="369" actId="26606"/>
          <ac:spMkLst>
            <pc:docMk/>
            <pc:sldMk cId="1175587883" sldId="261"/>
            <ac:spMk id="23" creationId="{AB8C311F-7253-4AED-9701-7FC0708C41C7}"/>
          </ac:spMkLst>
        </pc:spChg>
        <pc:spChg chg="add del">
          <ac:chgData name="Harshitha pasem" userId="254c08640e15c391" providerId="LiveId" clId="{BB1AD677-F4B6-4C56-A2DA-F3FC14EBD90B}" dt="2023-11-23T18:39:20.375" v="369" actId="26606"/>
          <ac:spMkLst>
            <pc:docMk/>
            <pc:sldMk cId="1175587883" sldId="261"/>
            <ac:spMk id="25" creationId="{E2384209-CB15-4CDF-9D31-C44FD9A3F20D}"/>
          </ac:spMkLst>
        </pc:spChg>
        <pc:spChg chg="add del">
          <ac:chgData name="Harshitha pasem" userId="254c08640e15c391" providerId="LiveId" clId="{BB1AD677-F4B6-4C56-A2DA-F3FC14EBD90B}" dt="2023-11-23T18:39:20.375" v="369" actId="26606"/>
          <ac:spMkLst>
            <pc:docMk/>
            <pc:sldMk cId="1175587883" sldId="261"/>
            <ac:spMk id="27" creationId="{2633B3B5-CC90-43F0-8714-D31D1F3F0209}"/>
          </ac:spMkLst>
        </pc:spChg>
        <pc:spChg chg="add del">
          <ac:chgData name="Harshitha pasem" userId="254c08640e15c391" providerId="LiveId" clId="{BB1AD677-F4B6-4C56-A2DA-F3FC14EBD90B}" dt="2023-11-23T18:39:20.375" v="369" actId="26606"/>
          <ac:spMkLst>
            <pc:docMk/>
            <pc:sldMk cId="1175587883" sldId="261"/>
            <ac:spMk id="29" creationId="{A8D57A06-A426-446D-B02C-A2DC6B62E45E}"/>
          </ac:spMkLst>
        </pc:spChg>
        <pc:spChg chg="add del">
          <ac:chgData name="Harshitha pasem" userId="254c08640e15c391" providerId="LiveId" clId="{BB1AD677-F4B6-4C56-A2DA-F3FC14EBD90B}" dt="2023-11-23T18:39:20.364" v="368" actId="26606"/>
          <ac:spMkLst>
            <pc:docMk/>
            <pc:sldMk cId="1175587883" sldId="261"/>
            <ac:spMk id="34" creationId="{71B2258F-86CA-4D4D-8270-BC05FCDEBFB3}"/>
          </ac:spMkLst>
        </pc:spChg>
        <pc:spChg chg="add del">
          <ac:chgData name="Harshitha pasem" userId="254c08640e15c391" providerId="LiveId" clId="{BB1AD677-F4B6-4C56-A2DA-F3FC14EBD90B}" dt="2023-11-24T00:38:30.157" v="1182"/>
          <ac:spMkLst>
            <pc:docMk/>
            <pc:sldMk cId="1175587883" sldId="261"/>
            <ac:spMk id="36" creationId="{D28B54C3-B57B-472A-B96E-1FCB67093DC2}"/>
          </ac:spMkLst>
        </pc:spChg>
        <pc:spChg chg="add del">
          <ac:chgData name="Harshitha pasem" userId="254c08640e15c391" providerId="LiveId" clId="{BB1AD677-F4B6-4C56-A2DA-F3FC14EBD90B}" dt="2023-11-24T00:38:30.157" v="1182"/>
          <ac:spMkLst>
            <pc:docMk/>
            <pc:sldMk cId="1175587883" sldId="261"/>
            <ac:spMk id="37" creationId="{8C790BE2-4E4F-4AAF-81A2-4A6F4885EBE6}"/>
          </ac:spMkLst>
        </pc:spChg>
        <pc:spChg chg="add del">
          <ac:chgData name="Harshitha pasem" userId="254c08640e15c391" providerId="LiveId" clId="{BB1AD677-F4B6-4C56-A2DA-F3FC14EBD90B}" dt="2023-11-24T00:38:30.157" v="1182"/>
          <ac:spMkLst>
            <pc:docMk/>
            <pc:sldMk cId="1175587883" sldId="261"/>
            <ac:spMk id="38" creationId="{7DB3C429-F8DA-49B9-AF84-21996FCF78B5}"/>
          </ac:spMkLst>
        </pc:spChg>
        <pc:spChg chg="add del">
          <ac:chgData name="Harshitha pasem" userId="254c08640e15c391" providerId="LiveId" clId="{BB1AD677-F4B6-4C56-A2DA-F3FC14EBD90B}" dt="2023-11-24T00:38:30.157" v="1182"/>
          <ac:spMkLst>
            <pc:docMk/>
            <pc:sldMk cId="1175587883" sldId="261"/>
            <ac:spMk id="40" creationId="{C4C9F2B0-1044-46EB-8AEB-C3BFFDE6C2CC}"/>
          </ac:spMkLst>
        </pc:spChg>
        <pc:spChg chg="add del">
          <ac:chgData name="Harshitha pasem" userId="254c08640e15c391" providerId="LiveId" clId="{BB1AD677-F4B6-4C56-A2DA-F3FC14EBD90B}" dt="2023-11-24T00:38:30.157" v="1182"/>
          <ac:spMkLst>
            <pc:docMk/>
            <pc:sldMk cId="1175587883" sldId="261"/>
            <ac:spMk id="42" creationId="{32B3ACB3-D689-442E-8A40-8680B0FEB8A2}"/>
          </ac:spMkLst>
        </pc:spChg>
        <pc:picChg chg="add del mod">
          <ac:chgData name="Harshitha pasem" userId="254c08640e15c391" providerId="LiveId" clId="{BB1AD677-F4B6-4C56-A2DA-F3FC14EBD90B}" dt="2023-11-23T18:06:27.477" v="318" actId="478"/>
          <ac:picMkLst>
            <pc:docMk/>
            <pc:sldMk cId="1175587883" sldId="261"/>
            <ac:picMk id="3" creationId="{E94EE08F-B67C-2249-7C2E-0CD9DA9173AA}"/>
          </ac:picMkLst>
        </pc:picChg>
        <pc:picChg chg="add del mod">
          <ac:chgData name="Harshitha pasem" userId="254c08640e15c391" providerId="LiveId" clId="{BB1AD677-F4B6-4C56-A2DA-F3FC14EBD90B}" dt="2023-11-16T23:47:46.043" v="51" actId="478"/>
          <ac:picMkLst>
            <pc:docMk/>
            <pc:sldMk cId="1175587883" sldId="261"/>
            <ac:picMk id="3" creationId="{FC21BEA2-3240-3962-3498-A895B15745CC}"/>
          </ac:picMkLst>
        </pc:picChg>
        <pc:picChg chg="add del mod">
          <ac:chgData name="Harshitha pasem" userId="254c08640e15c391" providerId="LiveId" clId="{BB1AD677-F4B6-4C56-A2DA-F3FC14EBD90B}" dt="2023-11-23T18:06:48.028" v="322" actId="478"/>
          <ac:picMkLst>
            <pc:docMk/>
            <pc:sldMk cId="1175587883" sldId="261"/>
            <ac:picMk id="8" creationId="{8BC19E34-69B7-771A-D259-84F131F29B09}"/>
          </ac:picMkLst>
        </pc:picChg>
        <pc:picChg chg="add mod ord">
          <ac:chgData name="Harshitha pasem" userId="254c08640e15c391" providerId="LiveId" clId="{BB1AD677-F4B6-4C56-A2DA-F3FC14EBD90B}" dt="2023-11-23T18:39:20.375" v="369" actId="26606"/>
          <ac:picMkLst>
            <pc:docMk/>
            <pc:sldMk cId="1175587883" sldId="261"/>
            <ac:picMk id="11" creationId="{C212C78D-58E3-0A21-5E53-CB552A565767}"/>
          </ac:picMkLst>
        </pc:picChg>
      </pc:sldChg>
      <pc:sldChg chg="addSp delSp modSp add mod modTransition setBg delDesignElem">
        <pc:chgData name="Harshitha pasem" userId="254c08640e15c391" providerId="LiveId" clId="{BB1AD677-F4B6-4C56-A2DA-F3FC14EBD90B}" dt="2023-11-24T00:38:30.157" v="1182"/>
        <pc:sldMkLst>
          <pc:docMk/>
          <pc:sldMk cId="2317844632" sldId="262"/>
        </pc:sldMkLst>
        <pc:spChg chg="add mod">
          <ac:chgData name="Harshitha pasem" userId="254c08640e15c391" providerId="LiveId" clId="{BB1AD677-F4B6-4C56-A2DA-F3FC14EBD90B}" dt="2023-11-23T22:33:43.366" v="973" actId="207"/>
          <ac:spMkLst>
            <pc:docMk/>
            <pc:sldMk cId="2317844632" sldId="262"/>
            <ac:spMk id="2" creationId="{4D2A5F6C-2401-DB0C-AFFA-874749FCD7BC}"/>
          </ac:spMkLst>
        </pc:spChg>
        <pc:spChg chg="mod">
          <ac:chgData name="Harshitha pasem" userId="254c08640e15c391" providerId="LiveId" clId="{BB1AD677-F4B6-4C56-A2DA-F3FC14EBD90B}" dt="2023-11-24T00:38:30.157" v="1182"/>
          <ac:spMkLst>
            <pc:docMk/>
            <pc:sldMk cId="2317844632" sldId="262"/>
            <ac:spMk id="16" creationId="{DD66B45B-67F4-1B83-BF1A-BCC47AAD444A}"/>
          </ac:spMkLst>
        </pc:spChg>
        <pc:spChg chg="del">
          <ac:chgData name="Harshitha pasem" userId="254c08640e15c391" providerId="LiveId" clId="{BB1AD677-F4B6-4C56-A2DA-F3FC14EBD90B}" dt="2023-11-23T18:46:21.028" v="512" actId="478"/>
          <ac:spMkLst>
            <pc:docMk/>
            <pc:sldMk cId="2317844632" sldId="262"/>
            <ac:spMk id="17" creationId="{8D323DB3-AA63-B654-B3FD-B1655391B065}"/>
          </ac:spMkLst>
        </pc:spChg>
        <pc:spChg chg="add del">
          <ac:chgData name="Harshitha pasem" userId="254c08640e15c391" providerId="LiveId" clId="{BB1AD677-F4B6-4C56-A2DA-F3FC14EBD90B}" dt="2023-11-24T00:38:30.157" v="1182"/>
          <ac:spMkLst>
            <pc:docMk/>
            <pc:sldMk cId="2317844632" sldId="262"/>
            <ac:spMk id="22" creationId="{736CAB1F-557E-4FA4-81CC-DC491EF83443}"/>
          </ac:spMkLst>
        </pc:spChg>
        <pc:spChg chg="add del">
          <ac:chgData name="Harshitha pasem" userId="254c08640e15c391" providerId="LiveId" clId="{BB1AD677-F4B6-4C56-A2DA-F3FC14EBD90B}" dt="2023-11-24T00:38:30.157" v="1182"/>
          <ac:spMkLst>
            <pc:docMk/>
            <pc:sldMk cId="2317844632" sldId="262"/>
            <ac:spMk id="24" creationId="{AA065953-3D69-4CD4-80C3-DF10DEB4C761}"/>
          </ac:spMkLst>
        </pc:spChg>
        <pc:spChg chg="add del">
          <ac:chgData name="Harshitha pasem" userId="254c08640e15c391" providerId="LiveId" clId="{BB1AD677-F4B6-4C56-A2DA-F3FC14EBD90B}" dt="2023-11-24T00:38:30.157" v="1182"/>
          <ac:spMkLst>
            <pc:docMk/>
            <pc:sldMk cId="2317844632" sldId="262"/>
            <ac:spMk id="26" creationId="{2AB36DB5-F10D-4EDB-87E2-ECB9301FFC62}"/>
          </ac:spMkLst>
        </pc:spChg>
        <pc:spChg chg="add del">
          <ac:chgData name="Harshitha pasem" userId="254c08640e15c391" providerId="LiveId" clId="{BB1AD677-F4B6-4C56-A2DA-F3FC14EBD90B}" dt="2023-11-24T00:38:30.157" v="1182"/>
          <ac:spMkLst>
            <pc:docMk/>
            <pc:sldMk cId="2317844632" sldId="262"/>
            <ac:spMk id="28" creationId="{446F195D-95DC-419E-BBC1-E2B601A6067B}"/>
          </ac:spMkLst>
        </pc:spChg>
        <pc:spChg chg="add del">
          <ac:chgData name="Harshitha pasem" userId="254c08640e15c391" providerId="LiveId" clId="{BB1AD677-F4B6-4C56-A2DA-F3FC14EBD90B}" dt="2023-11-24T00:38:30.157" v="1182"/>
          <ac:spMkLst>
            <pc:docMk/>
            <pc:sldMk cId="2317844632" sldId="262"/>
            <ac:spMk id="30" creationId="{55550980-2AB6-4DE5-86DD-064ADF160E40}"/>
          </ac:spMkLst>
        </pc:spChg>
        <pc:spChg chg="add del">
          <ac:chgData name="Harshitha pasem" userId="254c08640e15c391" providerId="LiveId" clId="{BB1AD677-F4B6-4C56-A2DA-F3FC14EBD90B}" dt="2023-11-24T00:38:30.157" v="1182"/>
          <ac:spMkLst>
            <pc:docMk/>
            <pc:sldMk cId="2317844632" sldId="262"/>
            <ac:spMk id="32" creationId="{EDF4B167-8E82-4458-AE55-88B683EBF69B}"/>
          </ac:spMkLst>
        </pc:spChg>
        <pc:spChg chg="add del">
          <ac:chgData name="Harshitha pasem" userId="254c08640e15c391" providerId="LiveId" clId="{BB1AD677-F4B6-4C56-A2DA-F3FC14EBD90B}" dt="2023-11-24T00:38:30.157" v="1182"/>
          <ac:spMkLst>
            <pc:docMk/>
            <pc:sldMk cId="2317844632" sldId="262"/>
            <ac:spMk id="34" creationId="{55993D72-5628-4E5E-BB9F-96066414EEFD}"/>
          </ac:spMkLst>
        </pc:spChg>
        <pc:grpChg chg="del mod">
          <ac:chgData name="Harshitha pasem" userId="254c08640e15c391" providerId="LiveId" clId="{BB1AD677-F4B6-4C56-A2DA-F3FC14EBD90B}" dt="2023-11-23T18:46:09.086" v="500" actId="478"/>
          <ac:grpSpMkLst>
            <pc:docMk/>
            <pc:sldMk cId="2317844632" sldId="262"/>
            <ac:grpSpMk id="3" creationId="{C32527A5-DC62-98FA-DB49-FC71F5760FA8}"/>
          </ac:grpSpMkLst>
        </pc:grpChg>
        <pc:graphicFrameChg chg="add mod modGraphic">
          <ac:chgData name="Harshitha pasem" userId="254c08640e15c391" providerId="LiveId" clId="{BB1AD677-F4B6-4C56-A2DA-F3FC14EBD90B}" dt="2023-11-23T22:48:56.018" v="1093" actId="20577"/>
          <ac:graphicFrameMkLst>
            <pc:docMk/>
            <pc:sldMk cId="2317844632" sldId="262"/>
            <ac:graphicFrameMk id="19" creationId="{112624DE-62B8-4160-589F-B4BCA3665994}"/>
          </ac:graphicFrameMkLst>
        </pc:graphicFrameChg>
        <pc:picChg chg="add">
          <ac:chgData name="Harshitha pasem" userId="254c08640e15c391" providerId="LiveId" clId="{BB1AD677-F4B6-4C56-A2DA-F3FC14EBD90B}" dt="2023-11-23T18:46:25.768" v="513" actId="26606"/>
          <ac:picMkLst>
            <pc:docMk/>
            <pc:sldMk cId="2317844632" sldId="262"/>
            <ac:picMk id="18" creationId="{373AB9CE-D692-E7ED-57CA-7A6348430C01}"/>
          </ac:picMkLst>
        </pc:picChg>
      </pc:sldChg>
      <pc:sldChg chg="addSp delSp modSp add mod modTransition delDesignElem">
        <pc:chgData name="Harshitha pasem" userId="254c08640e15c391" providerId="LiveId" clId="{BB1AD677-F4B6-4C56-A2DA-F3FC14EBD90B}" dt="2023-11-24T00:38:30.157" v="1182"/>
        <pc:sldMkLst>
          <pc:docMk/>
          <pc:sldMk cId="3695934255" sldId="263"/>
        </pc:sldMkLst>
        <pc:spChg chg="add mod">
          <ac:chgData name="Harshitha pasem" userId="254c08640e15c391" providerId="LiveId" clId="{BB1AD677-F4B6-4C56-A2DA-F3FC14EBD90B}" dt="2023-11-23T22:01:47.764" v="909" actId="14100"/>
          <ac:spMkLst>
            <pc:docMk/>
            <pc:sldMk cId="3695934255" sldId="263"/>
            <ac:spMk id="2" creationId="{483F15D1-6B4F-21BC-7B14-8D211E5C09CB}"/>
          </ac:spMkLst>
        </pc:spChg>
        <pc:spChg chg="mod">
          <ac:chgData name="Harshitha pasem" userId="254c08640e15c391" providerId="LiveId" clId="{BB1AD677-F4B6-4C56-A2DA-F3FC14EBD90B}" dt="2023-11-24T00:38:30.157" v="1182"/>
          <ac:spMkLst>
            <pc:docMk/>
            <pc:sldMk cId="3695934255" sldId="263"/>
            <ac:spMk id="16" creationId="{DD66B45B-67F4-1B83-BF1A-BCC47AAD444A}"/>
          </ac:spMkLst>
        </pc:spChg>
        <pc:spChg chg="del">
          <ac:chgData name="Harshitha pasem" userId="254c08640e15c391" providerId="LiveId" clId="{BB1AD677-F4B6-4C56-A2DA-F3FC14EBD90B}" dt="2023-11-23T18:45:41.537" v="494" actId="478"/>
          <ac:spMkLst>
            <pc:docMk/>
            <pc:sldMk cId="3695934255" sldId="263"/>
            <ac:spMk id="17" creationId="{8D323DB3-AA63-B654-B3FD-B1655391B065}"/>
          </ac:spMkLst>
        </pc:spChg>
        <pc:spChg chg="add del">
          <ac:chgData name="Harshitha pasem" userId="254c08640e15c391" providerId="LiveId" clId="{BB1AD677-F4B6-4C56-A2DA-F3FC14EBD90B}" dt="2023-11-24T00:38:30.157" v="1182"/>
          <ac:spMkLst>
            <pc:docMk/>
            <pc:sldMk cId="3695934255" sldId="263"/>
            <ac:spMk id="22" creationId="{736CAB1F-557E-4FA4-81CC-DC491EF83443}"/>
          </ac:spMkLst>
        </pc:spChg>
        <pc:spChg chg="add del">
          <ac:chgData name="Harshitha pasem" userId="254c08640e15c391" providerId="LiveId" clId="{BB1AD677-F4B6-4C56-A2DA-F3FC14EBD90B}" dt="2023-11-24T00:38:30.157" v="1182"/>
          <ac:spMkLst>
            <pc:docMk/>
            <pc:sldMk cId="3695934255" sldId="263"/>
            <ac:spMk id="24" creationId="{AA065953-3D69-4CD4-80C3-DF10DEB4C761}"/>
          </ac:spMkLst>
        </pc:spChg>
        <pc:spChg chg="add del">
          <ac:chgData name="Harshitha pasem" userId="254c08640e15c391" providerId="LiveId" clId="{BB1AD677-F4B6-4C56-A2DA-F3FC14EBD90B}" dt="2023-11-24T00:38:30.157" v="1182"/>
          <ac:spMkLst>
            <pc:docMk/>
            <pc:sldMk cId="3695934255" sldId="263"/>
            <ac:spMk id="26" creationId="{2AB36DB5-F10D-4EDB-87E2-ECB9301FFC62}"/>
          </ac:spMkLst>
        </pc:spChg>
        <pc:spChg chg="add del">
          <ac:chgData name="Harshitha pasem" userId="254c08640e15c391" providerId="LiveId" clId="{BB1AD677-F4B6-4C56-A2DA-F3FC14EBD90B}" dt="2023-11-24T00:38:30.157" v="1182"/>
          <ac:spMkLst>
            <pc:docMk/>
            <pc:sldMk cId="3695934255" sldId="263"/>
            <ac:spMk id="28" creationId="{446F195D-95DC-419E-BBC1-E2B601A6067B}"/>
          </ac:spMkLst>
        </pc:spChg>
        <pc:spChg chg="add del">
          <ac:chgData name="Harshitha pasem" userId="254c08640e15c391" providerId="LiveId" clId="{BB1AD677-F4B6-4C56-A2DA-F3FC14EBD90B}" dt="2023-11-24T00:38:30.157" v="1182"/>
          <ac:spMkLst>
            <pc:docMk/>
            <pc:sldMk cId="3695934255" sldId="263"/>
            <ac:spMk id="30" creationId="{55550980-2AB6-4DE5-86DD-064ADF160E40}"/>
          </ac:spMkLst>
        </pc:spChg>
        <pc:spChg chg="add del">
          <ac:chgData name="Harshitha pasem" userId="254c08640e15c391" providerId="LiveId" clId="{BB1AD677-F4B6-4C56-A2DA-F3FC14EBD90B}" dt="2023-11-24T00:38:30.157" v="1182"/>
          <ac:spMkLst>
            <pc:docMk/>
            <pc:sldMk cId="3695934255" sldId="263"/>
            <ac:spMk id="32" creationId="{EDF4B167-8E82-4458-AE55-88B683EBF69B}"/>
          </ac:spMkLst>
        </pc:spChg>
        <pc:spChg chg="add del">
          <ac:chgData name="Harshitha pasem" userId="254c08640e15c391" providerId="LiveId" clId="{BB1AD677-F4B6-4C56-A2DA-F3FC14EBD90B}" dt="2023-11-24T00:38:30.157" v="1182"/>
          <ac:spMkLst>
            <pc:docMk/>
            <pc:sldMk cId="3695934255" sldId="263"/>
            <ac:spMk id="34" creationId="{55993D72-5628-4E5E-BB9F-96066414EEFD}"/>
          </ac:spMkLst>
        </pc:spChg>
        <pc:grpChg chg="del mod">
          <ac:chgData name="Harshitha pasem" userId="254c08640e15c391" providerId="LiveId" clId="{BB1AD677-F4B6-4C56-A2DA-F3FC14EBD90B}" dt="2023-11-23T18:45:35.879" v="493" actId="478"/>
          <ac:grpSpMkLst>
            <pc:docMk/>
            <pc:sldMk cId="3695934255" sldId="263"/>
            <ac:grpSpMk id="3" creationId="{C32527A5-DC62-98FA-DB49-FC71F5760FA8}"/>
          </ac:grpSpMkLst>
        </pc:grpChg>
        <pc:graphicFrameChg chg="add mod modGraphic">
          <ac:chgData name="Harshitha pasem" userId="254c08640e15c391" providerId="LiveId" clId="{BB1AD677-F4B6-4C56-A2DA-F3FC14EBD90B}" dt="2023-11-23T22:22:34.268" v="961" actId="1076"/>
          <ac:graphicFrameMkLst>
            <pc:docMk/>
            <pc:sldMk cId="3695934255" sldId="263"/>
            <ac:graphicFrameMk id="19" creationId="{3F919A68-01E3-7B82-3F74-F3868643C999}"/>
          </ac:graphicFrameMkLst>
        </pc:graphicFrameChg>
        <pc:picChg chg="add">
          <ac:chgData name="Harshitha pasem" userId="254c08640e15c391" providerId="LiveId" clId="{BB1AD677-F4B6-4C56-A2DA-F3FC14EBD90B}" dt="2023-11-23T18:45:44.464" v="495" actId="26606"/>
          <ac:picMkLst>
            <pc:docMk/>
            <pc:sldMk cId="3695934255" sldId="263"/>
            <ac:picMk id="18" creationId="{0348C5FA-0B0C-EB9C-6A4C-FA1BCF40AD66}"/>
          </ac:picMkLst>
        </pc:picChg>
      </pc:sldChg>
      <pc:sldChg chg="addSp delSp modSp add mod modTransition delDesignElem">
        <pc:chgData name="Harshitha pasem" userId="254c08640e15c391" providerId="LiveId" clId="{BB1AD677-F4B6-4C56-A2DA-F3FC14EBD90B}" dt="2023-11-24T03:38:35.822" v="1462" actId="12100"/>
        <pc:sldMkLst>
          <pc:docMk/>
          <pc:sldMk cId="3203875922" sldId="264"/>
        </pc:sldMkLst>
        <pc:spChg chg="add del mod">
          <ac:chgData name="Harshitha pasem" userId="254c08640e15c391" providerId="LiveId" clId="{BB1AD677-F4B6-4C56-A2DA-F3FC14EBD90B}" dt="2023-11-24T03:37:52.475" v="1457" actId="478"/>
          <ac:spMkLst>
            <pc:docMk/>
            <pc:sldMk cId="3203875922" sldId="264"/>
            <ac:spMk id="4" creationId="{33F4C14B-9530-F227-0690-041110936DAC}"/>
          </ac:spMkLst>
        </pc:spChg>
        <pc:spChg chg="mod">
          <ac:chgData name="Harshitha pasem" userId="254c08640e15c391" providerId="LiveId" clId="{BB1AD677-F4B6-4C56-A2DA-F3FC14EBD90B}" dt="2023-11-24T00:38:30.157" v="1182"/>
          <ac:spMkLst>
            <pc:docMk/>
            <pc:sldMk cId="3203875922" sldId="264"/>
            <ac:spMk id="16" creationId="{DD66B45B-67F4-1B83-BF1A-BCC47AAD444A}"/>
          </ac:spMkLst>
        </pc:spChg>
        <pc:spChg chg="del">
          <ac:chgData name="Harshitha pasem" userId="254c08640e15c391" providerId="LiveId" clId="{BB1AD677-F4B6-4C56-A2DA-F3FC14EBD90B}" dt="2023-11-23T18:47:22.774" v="529" actId="26606"/>
          <ac:spMkLst>
            <pc:docMk/>
            <pc:sldMk cId="3203875922" sldId="264"/>
            <ac:spMk id="22" creationId="{736CAB1F-557E-4FA4-81CC-DC491EF83443}"/>
          </ac:spMkLst>
        </pc:spChg>
        <pc:spChg chg="del">
          <ac:chgData name="Harshitha pasem" userId="254c08640e15c391" providerId="LiveId" clId="{BB1AD677-F4B6-4C56-A2DA-F3FC14EBD90B}" dt="2023-11-23T18:47:22.774" v="529" actId="26606"/>
          <ac:spMkLst>
            <pc:docMk/>
            <pc:sldMk cId="3203875922" sldId="264"/>
            <ac:spMk id="24" creationId="{AA065953-3D69-4CD4-80C3-DF10DEB4C761}"/>
          </ac:spMkLst>
        </pc:spChg>
        <pc:spChg chg="del">
          <ac:chgData name="Harshitha pasem" userId="254c08640e15c391" providerId="LiveId" clId="{BB1AD677-F4B6-4C56-A2DA-F3FC14EBD90B}" dt="2023-11-23T18:47:22.774" v="529" actId="26606"/>
          <ac:spMkLst>
            <pc:docMk/>
            <pc:sldMk cId="3203875922" sldId="264"/>
            <ac:spMk id="26" creationId="{2AB36DB5-F10D-4EDB-87E2-ECB9301FFC62}"/>
          </ac:spMkLst>
        </pc:spChg>
        <pc:spChg chg="del">
          <ac:chgData name="Harshitha pasem" userId="254c08640e15c391" providerId="LiveId" clId="{BB1AD677-F4B6-4C56-A2DA-F3FC14EBD90B}" dt="2023-11-23T18:47:22.774" v="529" actId="26606"/>
          <ac:spMkLst>
            <pc:docMk/>
            <pc:sldMk cId="3203875922" sldId="264"/>
            <ac:spMk id="28" creationId="{446F195D-95DC-419E-BBC1-E2B601A6067B}"/>
          </ac:spMkLst>
        </pc:spChg>
        <pc:spChg chg="del">
          <ac:chgData name="Harshitha pasem" userId="254c08640e15c391" providerId="LiveId" clId="{BB1AD677-F4B6-4C56-A2DA-F3FC14EBD90B}" dt="2023-11-23T18:47:22.774" v="529" actId="26606"/>
          <ac:spMkLst>
            <pc:docMk/>
            <pc:sldMk cId="3203875922" sldId="264"/>
            <ac:spMk id="30" creationId="{55550980-2AB6-4DE5-86DD-064ADF160E40}"/>
          </ac:spMkLst>
        </pc:spChg>
        <pc:spChg chg="del">
          <ac:chgData name="Harshitha pasem" userId="254c08640e15c391" providerId="LiveId" clId="{BB1AD677-F4B6-4C56-A2DA-F3FC14EBD90B}" dt="2023-11-23T18:47:22.774" v="529" actId="26606"/>
          <ac:spMkLst>
            <pc:docMk/>
            <pc:sldMk cId="3203875922" sldId="264"/>
            <ac:spMk id="32" creationId="{EDF4B167-8E82-4458-AE55-88B683EBF69B}"/>
          </ac:spMkLst>
        </pc:spChg>
        <pc:spChg chg="del">
          <ac:chgData name="Harshitha pasem" userId="254c08640e15c391" providerId="LiveId" clId="{BB1AD677-F4B6-4C56-A2DA-F3FC14EBD90B}" dt="2023-11-23T18:47:22.774" v="529" actId="26606"/>
          <ac:spMkLst>
            <pc:docMk/>
            <pc:sldMk cId="3203875922" sldId="264"/>
            <ac:spMk id="34" creationId="{55993D72-5628-4E5E-BB9F-96066414EEFD}"/>
          </ac:spMkLst>
        </pc:spChg>
        <pc:spChg chg="add del">
          <ac:chgData name="Harshitha pasem" userId="254c08640e15c391" providerId="LiveId" clId="{BB1AD677-F4B6-4C56-A2DA-F3FC14EBD90B}" dt="2023-11-23T18:48:12.273" v="532" actId="26606"/>
          <ac:spMkLst>
            <pc:docMk/>
            <pc:sldMk cId="3203875922" sldId="264"/>
            <ac:spMk id="40" creationId="{736CAB1F-557E-4FA4-81CC-DC491EF83443}"/>
          </ac:spMkLst>
        </pc:spChg>
        <pc:spChg chg="add del">
          <ac:chgData name="Harshitha pasem" userId="254c08640e15c391" providerId="LiveId" clId="{BB1AD677-F4B6-4C56-A2DA-F3FC14EBD90B}" dt="2023-11-23T18:48:12.273" v="532" actId="26606"/>
          <ac:spMkLst>
            <pc:docMk/>
            <pc:sldMk cId="3203875922" sldId="264"/>
            <ac:spMk id="42" creationId="{AA065953-3D69-4CD4-80C3-DF10DEB4C761}"/>
          </ac:spMkLst>
        </pc:spChg>
        <pc:spChg chg="add del">
          <ac:chgData name="Harshitha pasem" userId="254c08640e15c391" providerId="LiveId" clId="{BB1AD677-F4B6-4C56-A2DA-F3FC14EBD90B}" dt="2023-11-23T18:48:12.273" v="532" actId="26606"/>
          <ac:spMkLst>
            <pc:docMk/>
            <pc:sldMk cId="3203875922" sldId="264"/>
            <ac:spMk id="44" creationId="{2AB36DB5-F10D-4EDB-87E2-ECB9301FFC62}"/>
          </ac:spMkLst>
        </pc:spChg>
        <pc:spChg chg="add del">
          <ac:chgData name="Harshitha pasem" userId="254c08640e15c391" providerId="LiveId" clId="{BB1AD677-F4B6-4C56-A2DA-F3FC14EBD90B}" dt="2023-11-23T18:48:12.273" v="532" actId="26606"/>
          <ac:spMkLst>
            <pc:docMk/>
            <pc:sldMk cId="3203875922" sldId="264"/>
            <ac:spMk id="46" creationId="{446F195D-95DC-419E-BBC1-E2B601A6067B}"/>
          </ac:spMkLst>
        </pc:spChg>
        <pc:spChg chg="add del">
          <ac:chgData name="Harshitha pasem" userId="254c08640e15c391" providerId="LiveId" clId="{BB1AD677-F4B6-4C56-A2DA-F3FC14EBD90B}" dt="2023-11-23T18:48:12.273" v="532" actId="26606"/>
          <ac:spMkLst>
            <pc:docMk/>
            <pc:sldMk cId="3203875922" sldId="264"/>
            <ac:spMk id="48" creationId="{55550980-2AB6-4DE5-86DD-064ADF160E40}"/>
          </ac:spMkLst>
        </pc:spChg>
        <pc:spChg chg="add del">
          <ac:chgData name="Harshitha pasem" userId="254c08640e15c391" providerId="LiveId" clId="{BB1AD677-F4B6-4C56-A2DA-F3FC14EBD90B}" dt="2023-11-23T18:48:12.273" v="532" actId="26606"/>
          <ac:spMkLst>
            <pc:docMk/>
            <pc:sldMk cId="3203875922" sldId="264"/>
            <ac:spMk id="50" creationId="{EDF4B167-8E82-4458-AE55-88B683EBF69B}"/>
          </ac:spMkLst>
        </pc:spChg>
        <pc:spChg chg="add del">
          <ac:chgData name="Harshitha pasem" userId="254c08640e15c391" providerId="LiveId" clId="{BB1AD677-F4B6-4C56-A2DA-F3FC14EBD90B}" dt="2023-11-23T18:48:12.273" v="532" actId="26606"/>
          <ac:spMkLst>
            <pc:docMk/>
            <pc:sldMk cId="3203875922" sldId="264"/>
            <ac:spMk id="52" creationId="{55993D72-5628-4E5E-BB9F-96066414EEFD}"/>
          </ac:spMkLst>
        </pc:spChg>
        <pc:spChg chg="add del">
          <ac:chgData name="Harshitha pasem" userId="254c08640e15c391" providerId="LiveId" clId="{BB1AD677-F4B6-4C56-A2DA-F3FC14EBD90B}" dt="2023-11-24T00:38:30.157" v="1182"/>
          <ac:spMkLst>
            <pc:docMk/>
            <pc:sldMk cId="3203875922" sldId="264"/>
            <ac:spMk id="57" creationId="{736CAB1F-557E-4FA4-81CC-DC491EF83443}"/>
          </ac:spMkLst>
        </pc:spChg>
        <pc:spChg chg="add del">
          <ac:chgData name="Harshitha pasem" userId="254c08640e15c391" providerId="LiveId" clId="{BB1AD677-F4B6-4C56-A2DA-F3FC14EBD90B}" dt="2023-11-24T00:38:30.157" v="1182"/>
          <ac:spMkLst>
            <pc:docMk/>
            <pc:sldMk cId="3203875922" sldId="264"/>
            <ac:spMk id="59" creationId="{AA065953-3D69-4CD4-80C3-DF10DEB4C761}"/>
          </ac:spMkLst>
        </pc:spChg>
        <pc:spChg chg="add del">
          <ac:chgData name="Harshitha pasem" userId="254c08640e15c391" providerId="LiveId" clId="{BB1AD677-F4B6-4C56-A2DA-F3FC14EBD90B}" dt="2023-11-24T00:38:30.157" v="1182"/>
          <ac:spMkLst>
            <pc:docMk/>
            <pc:sldMk cId="3203875922" sldId="264"/>
            <ac:spMk id="61" creationId="{2AB36DB5-F10D-4EDB-87E2-ECB9301FFC62}"/>
          </ac:spMkLst>
        </pc:spChg>
        <pc:spChg chg="add del">
          <ac:chgData name="Harshitha pasem" userId="254c08640e15c391" providerId="LiveId" clId="{BB1AD677-F4B6-4C56-A2DA-F3FC14EBD90B}" dt="2023-11-24T00:38:30.157" v="1182"/>
          <ac:spMkLst>
            <pc:docMk/>
            <pc:sldMk cId="3203875922" sldId="264"/>
            <ac:spMk id="63" creationId="{446F195D-95DC-419E-BBC1-E2B601A6067B}"/>
          </ac:spMkLst>
        </pc:spChg>
        <pc:spChg chg="add del">
          <ac:chgData name="Harshitha pasem" userId="254c08640e15c391" providerId="LiveId" clId="{BB1AD677-F4B6-4C56-A2DA-F3FC14EBD90B}" dt="2023-11-24T00:38:30.157" v="1182"/>
          <ac:spMkLst>
            <pc:docMk/>
            <pc:sldMk cId="3203875922" sldId="264"/>
            <ac:spMk id="65" creationId="{55550980-2AB6-4DE5-86DD-064ADF160E40}"/>
          </ac:spMkLst>
        </pc:spChg>
        <pc:spChg chg="add del">
          <ac:chgData name="Harshitha pasem" userId="254c08640e15c391" providerId="LiveId" clId="{BB1AD677-F4B6-4C56-A2DA-F3FC14EBD90B}" dt="2023-11-24T00:38:30.157" v="1182"/>
          <ac:spMkLst>
            <pc:docMk/>
            <pc:sldMk cId="3203875922" sldId="264"/>
            <ac:spMk id="67" creationId="{EDF4B167-8E82-4458-AE55-88B683EBF69B}"/>
          </ac:spMkLst>
        </pc:spChg>
        <pc:spChg chg="add del">
          <ac:chgData name="Harshitha pasem" userId="254c08640e15c391" providerId="LiveId" clId="{BB1AD677-F4B6-4C56-A2DA-F3FC14EBD90B}" dt="2023-11-24T00:38:30.157" v="1182"/>
          <ac:spMkLst>
            <pc:docMk/>
            <pc:sldMk cId="3203875922" sldId="264"/>
            <ac:spMk id="69" creationId="{55993D72-5628-4E5E-BB9F-96066414EEFD}"/>
          </ac:spMkLst>
        </pc:spChg>
        <pc:graphicFrameChg chg="add mod modGraphic">
          <ac:chgData name="Harshitha pasem" userId="254c08640e15c391" providerId="LiveId" clId="{BB1AD677-F4B6-4C56-A2DA-F3FC14EBD90B}" dt="2023-11-24T03:38:35.822" v="1462" actId="12100"/>
          <ac:graphicFrameMkLst>
            <pc:docMk/>
            <pc:sldMk cId="3203875922" sldId="264"/>
            <ac:graphicFrameMk id="7" creationId="{89994200-E796-3BE1-3151-9FF89B6CFCF8}"/>
          </ac:graphicFrameMkLst>
        </pc:graphicFrameChg>
        <pc:picChg chg="add mod">
          <ac:chgData name="Harshitha pasem" userId="254c08640e15c391" providerId="LiveId" clId="{BB1AD677-F4B6-4C56-A2DA-F3FC14EBD90B}" dt="2023-11-23T18:48:12.273" v="532" actId="26606"/>
          <ac:picMkLst>
            <pc:docMk/>
            <pc:sldMk cId="3203875922" sldId="264"/>
            <ac:picMk id="3" creationId="{D866B616-2A49-27D0-A5D4-9C8FD99FC2F4}"/>
          </ac:picMkLst>
        </pc:picChg>
        <pc:picChg chg="add mod">
          <ac:chgData name="Harshitha pasem" userId="254c08640e15c391" providerId="LiveId" clId="{BB1AD677-F4B6-4C56-A2DA-F3FC14EBD90B}" dt="2023-11-24T03:31:22.993" v="1294" actId="14100"/>
          <ac:picMkLst>
            <pc:docMk/>
            <pc:sldMk cId="3203875922" sldId="264"/>
            <ac:picMk id="6" creationId="{773F9BC7-13A5-3F36-74EB-F425E66E9B70}"/>
          </ac:picMkLst>
        </pc:picChg>
        <pc:picChg chg="del">
          <ac:chgData name="Harshitha pasem" userId="254c08640e15c391" providerId="LiveId" clId="{BB1AD677-F4B6-4C56-A2DA-F3FC14EBD90B}" dt="2023-11-23T18:47:11.441" v="528" actId="478"/>
          <ac:picMkLst>
            <pc:docMk/>
            <pc:sldMk cId="3203875922" sldId="264"/>
            <ac:picMk id="18" creationId="{373AB9CE-D692-E7ED-57CA-7A6348430C01}"/>
          </ac:picMkLst>
        </pc:picChg>
        <pc:picChg chg="add del">
          <ac:chgData name="Harshitha pasem" userId="254c08640e15c391" providerId="LiveId" clId="{BB1AD677-F4B6-4C56-A2DA-F3FC14EBD90B}" dt="2023-11-23T18:47:26.843" v="530" actId="478"/>
          <ac:picMkLst>
            <pc:docMk/>
            <pc:sldMk cId="3203875922" sldId="264"/>
            <ac:picMk id="36" creationId="{07172748-A037-4D7D-9E44-B9C7BCDBC4F9}"/>
          </ac:picMkLst>
        </pc:picChg>
      </pc:sldChg>
      <pc:sldChg chg="addSp delSp modSp add mod modTransition delDesignElem">
        <pc:chgData name="Harshitha pasem" userId="254c08640e15c391" providerId="LiveId" clId="{BB1AD677-F4B6-4C56-A2DA-F3FC14EBD90B}" dt="2023-11-24T03:48:20.913" v="1532" actId="207"/>
        <pc:sldMkLst>
          <pc:docMk/>
          <pc:sldMk cId="87151687" sldId="265"/>
        </pc:sldMkLst>
        <pc:spChg chg="add mod">
          <ac:chgData name="Harshitha pasem" userId="254c08640e15c391" providerId="LiveId" clId="{BB1AD677-F4B6-4C56-A2DA-F3FC14EBD90B}" dt="2023-11-24T03:47:27.326" v="1526" actId="1076"/>
          <ac:spMkLst>
            <pc:docMk/>
            <pc:sldMk cId="87151687" sldId="265"/>
            <ac:spMk id="7" creationId="{23801346-C42C-ED1A-0A2A-D86DCD09AE8A}"/>
          </ac:spMkLst>
        </pc:spChg>
        <pc:spChg chg="add mod">
          <ac:chgData name="Harshitha pasem" userId="254c08640e15c391" providerId="LiveId" clId="{BB1AD677-F4B6-4C56-A2DA-F3FC14EBD90B}" dt="2023-11-24T03:48:20.913" v="1532" actId="207"/>
          <ac:spMkLst>
            <pc:docMk/>
            <pc:sldMk cId="87151687" sldId="265"/>
            <ac:spMk id="9" creationId="{A9D0E253-C150-3B2A-89AC-691170711D43}"/>
          </ac:spMkLst>
        </pc:spChg>
        <pc:spChg chg="mod">
          <ac:chgData name="Harshitha pasem" userId="254c08640e15c391" providerId="LiveId" clId="{BB1AD677-F4B6-4C56-A2DA-F3FC14EBD90B}" dt="2023-11-23T18:58:07.831" v="642" actId="113"/>
          <ac:spMkLst>
            <pc:docMk/>
            <pc:sldMk cId="87151687" sldId="265"/>
            <ac:spMk id="16" creationId="{DD66B45B-67F4-1B83-BF1A-BCC47AAD444A}"/>
          </ac:spMkLst>
        </pc:spChg>
        <pc:spChg chg="del">
          <ac:chgData name="Harshitha pasem" userId="254c08640e15c391" providerId="LiveId" clId="{BB1AD677-F4B6-4C56-A2DA-F3FC14EBD90B}" dt="2023-11-23T18:48:37.410" v="551" actId="26606"/>
          <ac:spMkLst>
            <pc:docMk/>
            <pc:sldMk cId="87151687" sldId="265"/>
            <ac:spMk id="22" creationId="{736CAB1F-557E-4FA4-81CC-DC491EF83443}"/>
          </ac:spMkLst>
        </pc:spChg>
        <pc:spChg chg="del">
          <ac:chgData name="Harshitha pasem" userId="254c08640e15c391" providerId="LiveId" clId="{BB1AD677-F4B6-4C56-A2DA-F3FC14EBD90B}" dt="2023-11-23T18:48:37.410" v="551" actId="26606"/>
          <ac:spMkLst>
            <pc:docMk/>
            <pc:sldMk cId="87151687" sldId="265"/>
            <ac:spMk id="24" creationId="{AA065953-3D69-4CD4-80C3-DF10DEB4C761}"/>
          </ac:spMkLst>
        </pc:spChg>
        <pc:spChg chg="del">
          <ac:chgData name="Harshitha pasem" userId="254c08640e15c391" providerId="LiveId" clId="{BB1AD677-F4B6-4C56-A2DA-F3FC14EBD90B}" dt="2023-11-23T18:48:37.410" v="551" actId="26606"/>
          <ac:spMkLst>
            <pc:docMk/>
            <pc:sldMk cId="87151687" sldId="265"/>
            <ac:spMk id="26" creationId="{2AB36DB5-F10D-4EDB-87E2-ECB9301FFC62}"/>
          </ac:spMkLst>
        </pc:spChg>
        <pc:spChg chg="del">
          <ac:chgData name="Harshitha pasem" userId="254c08640e15c391" providerId="LiveId" clId="{BB1AD677-F4B6-4C56-A2DA-F3FC14EBD90B}" dt="2023-11-23T18:48:37.410" v="551" actId="26606"/>
          <ac:spMkLst>
            <pc:docMk/>
            <pc:sldMk cId="87151687" sldId="265"/>
            <ac:spMk id="28" creationId="{446F195D-95DC-419E-BBC1-E2B601A6067B}"/>
          </ac:spMkLst>
        </pc:spChg>
        <pc:spChg chg="del">
          <ac:chgData name="Harshitha pasem" userId="254c08640e15c391" providerId="LiveId" clId="{BB1AD677-F4B6-4C56-A2DA-F3FC14EBD90B}" dt="2023-11-23T18:48:37.410" v="551" actId="26606"/>
          <ac:spMkLst>
            <pc:docMk/>
            <pc:sldMk cId="87151687" sldId="265"/>
            <ac:spMk id="30" creationId="{55550980-2AB6-4DE5-86DD-064ADF160E40}"/>
          </ac:spMkLst>
        </pc:spChg>
        <pc:spChg chg="del">
          <ac:chgData name="Harshitha pasem" userId="254c08640e15c391" providerId="LiveId" clId="{BB1AD677-F4B6-4C56-A2DA-F3FC14EBD90B}" dt="2023-11-23T18:48:37.410" v="551" actId="26606"/>
          <ac:spMkLst>
            <pc:docMk/>
            <pc:sldMk cId="87151687" sldId="265"/>
            <ac:spMk id="32" creationId="{EDF4B167-8E82-4458-AE55-88B683EBF69B}"/>
          </ac:spMkLst>
        </pc:spChg>
        <pc:spChg chg="del">
          <ac:chgData name="Harshitha pasem" userId="254c08640e15c391" providerId="LiveId" clId="{BB1AD677-F4B6-4C56-A2DA-F3FC14EBD90B}" dt="2023-11-23T18:48:37.410" v="551" actId="26606"/>
          <ac:spMkLst>
            <pc:docMk/>
            <pc:sldMk cId="87151687" sldId="265"/>
            <ac:spMk id="34" creationId="{55993D72-5628-4E5E-BB9F-96066414EEFD}"/>
          </ac:spMkLst>
        </pc:spChg>
        <pc:spChg chg="add del">
          <ac:chgData name="Harshitha pasem" userId="254c08640e15c391" providerId="LiveId" clId="{BB1AD677-F4B6-4C56-A2DA-F3FC14EBD90B}" dt="2023-11-24T00:38:30.157" v="1182"/>
          <ac:spMkLst>
            <pc:docMk/>
            <pc:sldMk cId="87151687" sldId="265"/>
            <ac:spMk id="40" creationId="{736CAB1F-557E-4FA4-81CC-DC491EF83443}"/>
          </ac:spMkLst>
        </pc:spChg>
        <pc:spChg chg="add del">
          <ac:chgData name="Harshitha pasem" userId="254c08640e15c391" providerId="LiveId" clId="{BB1AD677-F4B6-4C56-A2DA-F3FC14EBD90B}" dt="2023-11-24T00:38:30.157" v="1182"/>
          <ac:spMkLst>
            <pc:docMk/>
            <pc:sldMk cId="87151687" sldId="265"/>
            <ac:spMk id="42" creationId="{AA065953-3D69-4CD4-80C3-DF10DEB4C761}"/>
          </ac:spMkLst>
        </pc:spChg>
        <pc:spChg chg="add del">
          <ac:chgData name="Harshitha pasem" userId="254c08640e15c391" providerId="LiveId" clId="{BB1AD677-F4B6-4C56-A2DA-F3FC14EBD90B}" dt="2023-11-24T00:38:30.157" v="1182"/>
          <ac:spMkLst>
            <pc:docMk/>
            <pc:sldMk cId="87151687" sldId="265"/>
            <ac:spMk id="44" creationId="{2AB36DB5-F10D-4EDB-87E2-ECB9301FFC62}"/>
          </ac:spMkLst>
        </pc:spChg>
        <pc:spChg chg="add del">
          <ac:chgData name="Harshitha pasem" userId="254c08640e15c391" providerId="LiveId" clId="{BB1AD677-F4B6-4C56-A2DA-F3FC14EBD90B}" dt="2023-11-24T00:38:30.157" v="1182"/>
          <ac:spMkLst>
            <pc:docMk/>
            <pc:sldMk cId="87151687" sldId="265"/>
            <ac:spMk id="46" creationId="{446F195D-95DC-419E-BBC1-E2B601A6067B}"/>
          </ac:spMkLst>
        </pc:spChg>
        <pc:spChg chg="add del">
          <ac:chgData name="Harshitha pasem" userId="254c08640e15c391" providerId="LiveId" clId="{BB1AD677-F4B6-4C56-A2DA-F3FC14EBD90B}" dt="2023-11-24T00:38:30.157" v="1182"/>
          <ac:spMkLst>
            <pc:docMk/>
            <pc:sldMk cId="87151687" sldId="265"/>
            <ac:spMk id="48" creationId="{55550980-2AB6-4DE5-86DD-064ADF160E40}"/>
          </ac:spMkLst>
        </pc:spChg>
        <pc:spChg chg="add del">
          <ac:chgData name="Harshitha pasem" userId="254c08640e15c391" providerId="LiveId" clId="{BB1AD677-F4B6-4C56-A2DA-F3FC14EBD90B}" dt="2023-11-24T00:38:30.157" v="1182"/>
          <ac:spMkLst>
            <pc:docMk/>
            <pc:sldMk cId="87151687" sldId="265"/>
            <ac:spMk id="50" creationId="{EDF4B167-8E82-4458-AE55-88B683EBF69B}"/>
          </ac:spMkLst>
        </pc:spChg>
        <pc:spChg chg="add del">
          <ac:chgData name="Harshitha pasem" userId="254c08640e15c391" providerId="LiveId" clId="{BB1AD677-F4B6-4C56-A2DA-F3FC14EBD90B}" dt="2023-11-24T00:38:30.157" v="1182"/>
          <ac:spMkLst>
            <pc:docMk/>
            <pc:sldMk cId="87151687" sldId="265"/>
            <ac:spMk id="52" creationId="{55993D72-5628-4E5E-BB9F-96066414EEFD}"/>
          </ac:spMkLst>
        </pc:spChg>
        <pc:picChg chg="add mod">
          <ac:chgData name="Harshitha pasem" userId="254c08640e15c391" providerId="LiveId" clId="{BB1AD677-F4B6-4C56-A2DA-F3FC14EBD90B}" dt="2023-11-24T03:46:32.074" v="1490" actId="1076"/>
          <ac:picMkLst>
            <pc:docMk/>
            <pc:sldMk cId="87151687" sldId="265"/>
            <ac:picMk id="3" creationId="{E55F24AB-DAE2-E4A5-8485-1D2502AC2E33}"/>
          </ac:picMkLst>
        </pc:picChg>
        <pc:picChg chg="add mod">
          <ac:chgData name="Harshitha pasem" userId="254c08640e15c391" providerId="LiveId" clId="{BB1AD677-F4B6-4C56-A2DA-F3FC14EBD90B}" dt="2023-11-24T03:46:41.469" v="1492" actId="14100"/>
          <ac:picMkLst>
            <pc:docMk/>
            <pc:sldMk cId="87151687" sldId="265"/>
            <ac:picMk id="5" creationId="{1DB5FFE0-9D30-6561-97D9-066283CFFDAE}"/>
          </ac:picMkLst>
        </pc:picChg>
        <pc:picChg chg="del">
          <ac:chgData name="Harshitha pasem" userId="254c08640e15c391" providerId="LiveId" clId="{BB1AD677-F4B6-4C56-A2DA-F3FC14EBD90B}" dt="2023-11-23T18:48:33.729" v="550" actId="478"/>
          <ac:picMkLst>
            <pc:docMk/>
            <pc:sldMk cId="87151687" sldId="265"/>
            <ac:picMk id="18" creationId="{373AB9CE-D692-E7ED-57CA-7A6348430C01}"/>
          </ac:picMkLst>
        </pc:picChg>
        <pc:picChg chg="add">
          <ac:chgData name="Harshitha pasem" userId="254c08640e15c391" providerId="LiveId" clId="{BB1AD677-F4B6-4C56-A2DA-F3FC14EBD90B}" dt="2023-11-23T18:48:37.410" v="551" actId="26606"/>
          <ac:picMkLst>
            <pc:docMk/>
            <pc:sldMk cId="87151687" sldId="265"/>
            <ac:picMk id="36" creationId="{0223E361-7F06-FAB8-BBEF-98F852E0DCF5}"/>
          </ac:picMkLst>
        </pc:picChg>
      </pc:sldChg>
      <pc:sldChg chg="addSp delSp modSp add mod modTransition delDesignElem">
        <pc:chgData name="Harshitha pasem" userId="254c08640e15c391" providerId="LiveId" clId="{BB1AD677-F4B6-4C56-A2DA-F3FC14EBD90B}" dt="2023-11-24T22:39:24.996" v="1568" actId="12100"/>
        <pc:sldMkLst>
          <pc:docMk/>
          <pc:sldMk cId="3255045287" sldId="266"/>
        </pc:sldMkLst>
        <pc:spChg chg="mod">
          <ac:chgData name="Harshitha pasem" userId="254c08640e15c391" providerId="LiveId" clId="{BB1AD677-F4B6-4C56-A2DA-F3FC14EBD90B}" dt="2023-11-23T18:58:11.640" v="643" actId="113"/>
          <ac:spMkLst>
            <pc:docMk/>
            <pc:sldMk cId="3255045287" sldId="266"/>
            <ac:spMk id="16" creationId="{DD66B45B-67F4-1B83-BF1A-BCC47AAD444A}"/>
          </ac:spMkLst>
        </pc:spChg>
        <pc:spChg chg="del">
          <ac:chgData name="Harshitha pasem" userId="254c08640e15c391" providerId="LiveId" clId="{BB1AD677-F4B6-4C56-A2DA-F3FC14EBD90B}" dt="2023-11-23T18:49:36.857" v="577" actId="26606"/>
          <ac:spMkLst>
            <pc:docMk/>
            <pc:sldMk cId="3255045287" sldId="266"/>
            <ac:spMk id="22" creationId="{736CAB1F-557E-4FA4-81CC-DC491EF83443}"/>
          </ac:spMkLst>
        </pc:spChg>
        <pc:spChg chg="del">
          <ac:chgData name="Harshitha pasem" userId="254c08640e15c391" providerId="LiveId" clId="{BB1AD677-F4B6-4C56-A2DA-F3FC14EBD90B}" dt="2023-11-23T18:49:36.857" v="577" actId="26606"/>
          <ac:spMkLst>
            <pc:docMk/>
            <pc:sldMk cId="3255045287" sldId="266"/>
            <ac:spMk id="24" creationId="{AA065953-3D69-4CD4-80C3-DF10DEB4C761}"/>
          </ac:spMkLst>
        </pc:spChg>
        <pc:spChg chg="del">
          <ac:chgData name="Harshitha pasem" userId="254c08640e15c391" providerId="LiveId" clId="{BB1AD677-F4B6-4C56-A2DA-F3FC14EBD90B}" dt="2023-11-23T18:49:36.857" v="577" actId="26606"/>
          <ac:spMkLst>
            <pc:docMk/>
            <pc:sldMk cId="3255045287" sldId="266"/>
            <ac:spMk id="26" creationId="{2AB36DB5-F10D-4EDB-87E2-ECB9301FFC62}"/>
          </ac:spMkLst>
        </pc:spChg>
        <pc:spChg chg="del">
          <ac:chgData name="Harshitha pasem" userId="254c08640e15c391" providerId="LiveId" clId="{BB1AD677-F4B6-4C56-A2DA-F3FC14EBD90B}" dt="2023-11-23T18:49:36.857" v="577" actId="26606"/>
          <ac:spMkLst>
            <pc:docMk/>
            <pc:sldMk cId="3255045287" sldId="266"/>
            <ac:spMk id="28" creationId="{446F195D-95DC-419E-BBC1-E2B601A6067B}"/>
          </ac:spMkLst>
        </pc:spChg>
        <pc:spChg chg="del">
          <ac:chgData name="Harshitha pasem" userId="254c08640e15c391" providerId="LiveId" clId="{BB1AD677-F4B6-4C56-A2DA-F3FC14EBD90B}" dt="2023-11-23T18:49:36.857" v="577" actId="26606"/>
          <ac:spMkLst>
            <pc:docMk/>
            <pc:sldMk cId="3255045287" sldId="266"/>
            <ac:spMk id="30" creationId="{55550980-2AB6-4DE5-86DD-064ADF160E40}"/>
          </ac:spMkLst>
        </pc:spChg>
        <pc:spChg chg="del">
          <ac:chgData name="Harshitha pasem" userId="254c08640e15c391" providerId="LiveId" clId="{BB1AD677-F4B6-4C56-A2DA-F3FC14EBD90B}" dt="2023-11-23T18:49:36.857" v="577" actId="26606"/>
          <ac:spMkLst>
            <pc:docMk/>
            <pc:sldMk cId="3255045287" sldId="266"/>
            <ac:spMk id="32" creationId="{EDF4B167-8E82-4458-AE55-88B683EBF69B}"/>
          </ac:spMkLst>
        </pc:spChg>
        <pc:spChg chg="del">
          <ac:chgData name="Harshitha pasem" userId="254c08640e15c391" providerId="LiveId" clId="{BB1AD677-F4B6-4C56-A2DA-F3FC14EBD90B}" dt="2023-11-23T18:49:36.857" v="577" actId="26606"/>
          <ac:spMkLst>
            <pc:docMk/>
            <pc:sldMk cId="3255045287" sldId="266"/>
            <ac:spMk id="34" creationId="{55993D72-5628-4E5E-BB9F-96066414EEFD}"/>
          </ac:spMkLst>
        </pc:spChg>
        <pc:spChg chg="add del">
          <ac:chgData name="Harshitha pasem" userId="254c08640e15c391" providerId="LiveId" clId="{BB1AD677-F4B6-4C56-A2DA-F3FC14EBD90B}" dt="2023-11-24T00:38:30.157" v="1182"/>
          <ac:spMkLst>
            <pc:docMk/>
            <pc:sldMk cId="3255045287" sldId="266"/>
            <ac:spMk id="40" creationId="{736CAB1F-557E-4FA4-81CC-DC491EF83443}"/>
          </ac:spMkLst>
        </pc:spChg>
        <pc:spChg chg="add del">
          <ac:chgData name="Harshitha pasem" userId="254c08640e15c391" providerId="LiveId" clId="{BB1AD677-F4B6-4C56-A2DA-F3FC14EBD90B}" dt="2023-11-24T00:38:30.157" v="1182"/>
          <ac:spMkLst>
            <pc:docMk/>
            <pc:sldMk cId="3255045287" sldId="266"/>
            <ac:spMk id="42" creationId="{AA065953-3D69-4CD4-80C3-DF10DEB4C761}"/>
          </ac:spMkLst>
        </pc:spChg>
        <pc:spChg chg="add del">
          <ac:chgData name="Harshitha pasem" userId="254c08640e15c391" providerId="LiveId" clId="{BB1AD677-F4B6-4C56-A2DA-F3FC14EBD90B}" dt="2023-11-24T00:38:30.157" v="1182"/>
          <ac:spMkLst>
            <pc:docMk/>
            <pc:sldMk cId="3255045287" sldId="266"/>
            <ac:spMk id="44" creationId="{2AB36DB5-F10D-4EDB-87E2-ECB9301FFC62}"/>
          </ac:spMkLst>
        </pc:spChg>
        <pc:spChg chg="add del">
          <ac:chgData name="Harshitha pasem" userId="254c08640e15c391" providerId="LiveId" clId="{BB1AD677-F4B6-4C56-A2DA-F3FC14EBD90B}" dt="2023-11-24T00:38:30.157" v="1182"/>
          <ac:spMkLst>
            <pc:docMk/>
            <pc:sldMk cId="3255045287" sldId="266"/>
            <ac:spMk id="46" creationId="{446F195D-95DC-419E-BBC1-E2B601A6067B}"/>
          </ac:spMkLst>
        </pc:spChg>
        <pc:spChg chg="add del">
          <ac:chgData name="Harshitha pasem" userId="254c08640e15c391" providerId="LiveId" clId="{BB1AD677-F4B6-4C56-A2DA-F3FC14EBD90B}" dt="2023-11-24T00:38:30.157" v="1182"/>
          <ac:spMkLst>
            <pc:docMk/>
            <pc:sldMk cId="3255045287" sldId="266"/>
            <ac:spMk id="48" creationId="{55550980-2AB6-4DE5-86DD-064ADF160E40}"/>
          </ac:spMkLst>
        </pc:spChg>
        <pc:spChg chg="add del">
          <ac:chgData name="Harshitha pasem" userId="254c08640e15c391" providerId="LiveId" clId="{BB1AD677-F4B6-4C56-A2DA-F3FC14EBD90B}" dt="2023-11-24T00:38:30.157" v="1182"/>
          <ac:spMkLst>
            <pc:docMk/>
            <pc:sldMk cId="3255045287" sldId="266"/>
            <ac:spMk id="50" creationId="{EDF4B167-8E82-4458-AE55-88B683EBF69B}"/>
          </ac:spMkLst>
        </pc:spChg>
        <pc:spChg chg="add del">
          <ac:chgData name="Harshitha pasem" userId="254c08640e15c391" providerId="LiveId" clId="{BB1AD677-F4B6-4C56-A2DA-F3FC14EBD90B}" dt="2023-11-24T00:38:30.157" v="1182"/>
          <ac:spMkLst>
            <pc:docMk/>
            <pc:sldMk cId="3255045287" sldId="266"/>
            <ac:spMk id="52" creationId="{55993D72-5628-4E5E-BB9F-96066414EEFD}"/>
          </ac:spMkLst>
        </pc:spChg>
        <pc:graphicFrameChg chg="add mod modGraphic">
          <ac:chgData name="Harshitha pasem" userId="254c08640e15c391" providerId="LiveId" clId="{BB1AD677-F4B6-4C56-A2DA-F3FC14EBD90B}" dt="2023-11-24T22:39:24.996" v="1568" actId="12100"/>
          <ac:graphicFrameMkLst>
            <pc:docMk/>
            <pc:sldMk cId="3255045287" sldId="266"/>
            <ac:graphicFrameMk id="2" creationId="{3ABC5E1A-8B16-D0CD-8026-657E7591707B}"/>
          </ac:graphicFrameMkLst>
        </pc:graphicFrameChg>
        <pc:picChg chg="del">
          <ac:chgData name="Harshitha pasem" userId="254c08640e15c391" providerId="LiveId" clId="{BB1AD677-F4B6-4C56-A2DA-F3FC14EBD90B}" dt="2023-11-23T18:49:28.476" v="576" actId="478"/>
          <ac:picMkLst>
            <pc:docMk/>
            <pc:sldMk cId="3255045287" sldId="266"/>
            <ac:picMk id="18" creationId="{373AB9CE-D692-E7ED-57CA-7A6348430C01}"/>
          </ac:picMkLst>
        </pc:picChg>
        <pc:picChg chg="add">
          <ac:chgData name="Harshitha pasem" userId="254c08640e15c391" providerId="LiveId" clId="{BB1AD677-F4B6-4C56-A2DA-F3FC14EBD90B}" dt="2023-11-23T18:49:36.857" v="577" actId="26606"/>
          <ac:picMkLst>
            <pc:docMk/>
            <pc:sldMk cId="3255045287" sldId="266"/>
            <ac:picMk id="36" creationId="{2B4D0D11-352C-FD75-EA58-29814F286B74}"/>
          </ac:picMkLst>
        </pc:picChg>
      </pc:sldChg>
      <pc:sldChg chg="addSp delSp modSp add mod modTransition addAnim delAnim delDesignElem">
        <pc:chgData name="Harshitha pasem" userId="254c08640e15c391" providerId="LiveId" clId="{BB1AD677-F4B6-4C56-A2DA-F3FC14EBD90B}" dt="2023-11-24T00:38:30.157" v="1182"/>
        <pc:sldMkLst>
          <pc:docMk/>
          <pc:sldMk cId="2063308889" sldId="267"/>
        </pc:sldMkLst>
        <pc:spChg chg="mod">
          <ac:chgData name="Harshitha pasem" userId="254c08640e15c391" providerId="LiveId" clId="{BB1AD677-F4B6-4C56-A2DA-F3FC14EBD90B}" dt="2023-11-23T18:58:18.467" v="644" actId="113"/>
          <ac:spMkLst>
            <pc:docMk/>
            <pc:sldMk cId="2063308889" sldId="267"/>
            <ac:spMk id="16" creationId="{DD66B45B-67F4-1B83-BF1A-BCC47AAD444A}"/>
          </ac:spMkLst>
        </pc:spChg>
        <pc:spChg chg="del">
          <ac:chgData name="Harshitha pasem" userId="254c08640e15c391" providerId="LiveId" clId="{BB1AD677-F4B6-4C56-A2DA-F3FC14EBD90B}" dt="2023-11-23T18:50:21.191" v="601" actId="26606"/>
          <ac:spMkLst>
            <pc:docMk/>
            <pc:sldMk cId="2063308889" sldId="267"/>
            <ac:spMk id="40" creationId="{736CAB1F-557E-4FA4-81CC-DC491EF83443}"/>
          </ac:spMkLst>
        </pc:spChg>
        <pc:spChg chg="del">
          <ac:chgData name="Harshitha pasem" userId="254c08640e15c391" providerId="LiveId" clId="{BB1AD677-F4B6-4C56-A2DA-F3FC14EBD90B}" dt="2023-11-23T18:50:21.191" v="601" actId="26606"/>
          <ac:spMkLst>
            <pc:docMk/>
            <pc:sldMk cId="2063308889" sldId="267"/>
            <ac:spMk id="42" creationId="{AA065953-3D69-4CD4-80C3-DF10DEB4C761}"/>
          </ac:spMkLst>
        </pc:spChg>
        <pc:spChg chg="del">
          <ac:chgData name="Harshitha pasem" userId="254c08640e15c391" providerId="LiveId" clId="{BB1AD677-F4B6-4C56-A2DA-F3FC14EBD90B}" dt="2023-11-23T18:50:21.191" v="601" actId="26606"/>
          <ac:spMkLst>
            <pc:docMk/>
            <pc:sldMk cId="2063308889" sldId="267"/>
            <ac:spMk id="44" creationId="{2AB36DB5-F10D-4EDB-87E2-ECB9301FFC62}"/>
          </ac:spMkLst>
        </pc:spChg>
        <pc:spChg chg="del">
          <ac:chgData name="Harshitha pasem" userId="254c08640e15c391" providerId="LiveId" clId="{BB1AD677-F4B6-4C56-A2DA-F3FC14EBD90B}" dt="2023-11-23T18:50:21.191" v="601" actId="26606"/>
          <ac:spMkLst>
            <pc:docMk/>
            <pc:sldMk cId="2063308889" sldId="267"/>
            <ac:spMk id="46" creationId="{446F195D-95DC-419E-BBC1-E2B601A6067B}"/>
          </ac:spMkLst>
        </pc:spChg>
        <pc:spChg chg="del">
          <ac:chgData name="Harshitha pasem" userId="254c08640e15c391" providerId="LiveId" clId="{BB1AD677-F4B6-4C56-A2DA-F3FC14EBD90B}" dt="2023-11-23T18:50:21.191" v="601" actId="26606"/>
          <ac:spMkLst>
            <pc:docMk/>
            <pc:sldMk cId="2063308889" sldId="267"/>
            <ac:spMk id="48" creationId="{55550980-2AB6-4DE5-86DD-064ADF160E40}"/>
          </ac:spMkLst>
        </pc:spChg>
        <pc:spChg chg="del">
          <ac:chgData name="Harshitha pasem" userId="254c08640e15c391" providerId="LiveId" clId="{BB1AD677-F4B6-4C56-A2DA-F3FC14EBD90B}" dt="2023-11-23T18:50:21.191" v="601" actId="26606"/>
          <ac:spMkLst>
            <pc:docMk/>
            <pc:sldMk cId="2063308889" sldId="267"/>
            <ac:spMk id="50" creationId="{EDF4B167-8E82-4458-AE55-88B683EBF69B}"/>
          </ac:spMkLst>
        </pc:spChg>
        <pc:spChg chg="del">
          <ac:chgData name="Harshitha pasem" userId="254c08640e15c391" providerId="LiveId" clId="{BB1AD677-F4B6-4C56-A2DA-F3FC14EBD90B}" dt="2023-11-23T18:50:21.191" v="601" actId="26606"/>
          <ac:spMkLst>
            <pc:docMk/>
            <pc:sldMk cId="2063308889" sldId="267"/>
            <ac:spMk id="52" creationId="{55993D72-5628-4E5E-BB9F-96066414EEFD}"/>
          </ac:spMkLst>
        </pc:spChg>
        <pc:spChg chg="add del">
          <ac:chgData name="Harshitha pasem" userId="254c08640e15c391" providerId="LiveId" clId="{BB1AD677-F4B6-4C56-A2DA-F3FC14EBD90B}" dt="2023-11-23T18:52:58.173" v="621" actId="26606"/>
          <ac:spMkLst>
            <pc:docMk/>
            <pc:sldMk cId="2063308889" sldId="267"/>
            <ac:spMk id="59" creationId="{8555C5B3-193A-4749-9AFD-682E53CDDE8F}"/>
          </ac:spMkLst>
        </pc:spChg>
        <pc:spChg chg="add del">
          <ac:chgData name="Harshitha pasem" userId="254c08640e15c391" providerId="LiveId" clId="{BB1AD677-F4B6-4C56-A2DA-F3FC14EBD90B}" dt="2023-11-23T18:52:58.173" v="621" actId="26606"/>
          <ac:spMkLst>
            <pc:docMk/>
            <pc:sldMk cId="2063308889" sldId="267"/>
            <ac:spMk id="61" creationId="{2EAE06A6-F76A-41C9-827A-C561B004485C}"/>
          </ac:spMkLst>
        </pc:spChg>
        <pc:spChg chg="add del">
          <ac:chgData name="Harshitha pasem" userId="254c08640e15c391" providerId="LiveId" clId="{BB1AD677-F4B6-4C56-A2DA-F3FC14EBD90B}" dt="2023-11-23T18:52:58.173" v="621" actId="26606"/>
          <ac:spMkLst>
            <pc:docMk/>
            <pc:sldMk cId="2063308889" sldId="267"/>
            <ac:spMk id="63" creationId="{89F9D4E8-0639-444B-949B-9518585061AF}"/>
          </ac:spMkLst>
        </pc:spChg>
        <pc:spChg chg="add del">
          <ac:chgData name="Harshitha pasem" userId="254c08640e15c391" providerId="LiveId" clId="{BB1AD677-F4B6-4C56-A2DA-F3FC14EBD90B}" dt="2023-11-23T18:52:58.173" v="621" actId="26606"/>
          <ac:spMkLst>
            <pc:docMk/>
            <pc:sldMk cId="2063308889" sldId="267"/>
            <ac:spMk id="65" creationId="{7E3DA7A2-ED70-4BBA-AB72-00AD461FA405}"/>
          </ac:spMkLst>
        </pc:spChg>
        <pc:spChg chg="add del">
          <ac:chgData name="Harshitha pasem" userId="254c08640e15c391" providerId="LiveId" clId="{BB1AD677-F4B6-4C56-A2DA-F3FC14EBD90B}" dt="2023-11-23T18:52:58.173" v="621" actId="26606"/>
          <ac:spMkLst>
            <pc:docMk/>
            <pc:sldMk cId="2063308889" sldId="267"/>
            <ac:spMk id="67" creationId="{FC485432-3647-4218-B5D3-15D3FA222B13}"/>
          </ac:spMkLst>
        </pc:spChg>
        <pc:spChg chg="add del">
          <ac:chgData name="Harshitha pasem" userId="254c08640e15c391" providerId="LiveId" clId="{BB1AD677-F4B6-4C56-A2DA-F3FC14EBD90B}" dt="2023-11-23T18:52:58.173" v="621" actId="26606"/>
          <ac:spMkLst>
            <pc:docMk/>
            <pc:sldMk cId="2063308889" sldId="267"/>
            <ac:spMk id="69" creationId="{F4AFDDCA-6ABA-4D23-8A5C-1BF0F4308148}"/>
          </ac:spMkLst>
        </pc:spChg>
        <pc:spChg chg="add del">
          <ac:chgData name="Harshitha pasem" userId="254c08640e15c391" providerId="LiveId" clId="{BB1AD677-F4B6-4C56-A2DA-F3FC14EBD90B}" dt="2023-11-23T18:53:15.004" v="622" actId="26606"/>
          <ac:spMkLst>
            <pc:docMk/>
            <pc:sldMk cId="2063308889" sldId="267"/>
            <ac:spMk id="75" creationId="{37C89E4B-3C9F-44B9-8B86-D9E3D112D8EC}"/>
          </ac:spMkLst>
        </pc:spChg>
        <pc:spChg chg="add del">
          <ac:chgData name="Harshitha pasem" userId="254c08640e15c391" providerId="LiveId" clId="{BB1AD677-F4B6-4C56-A2DA-F3FC14EBD90B}" dt="2023-11-24T00:38:30.157" v="1182"/>
          <ac:spMkLst>
            <pc:docMk/>
            <pc:sldMk cId="2063308889" sldId="267"/>
            <ac:spMk id="84" creationId="{8A95209C-5275-4E15-8EA7-7F42980ABF2D}"/>
          </ac:spMkLst>
        </pc:spChg>
        <pc:spChg chg="add del">
          <ac:chgData name="Harshitha pasem" userId="254c08640e15c391" providerId="LiveId" clId="{BB1AD677-F4B6-4C56-A2DA-F3FC14EBD90B}" dt="2023-11-24T00:38:30.157" v="1182"/>
          <ac:spMkLst>
            <pc:docMk/>
            <pc:sldMk cId="2063308889" sldId="267"/>
            <ac:spMk id="86" creationId="{4F2ED431-E304-4FF0-9F4E-032783C9D612}"/>
          </ac:spMkLst>
        </pc:spChg>
        <pc:spChg chg="add del">
          <ac:chgData name="Harshitha pasem" userId="254c08640e15c391" providerId="LiveId" clId="{BB1AD677-F4B6-4C56-A2DA-F3FC14EBD90B}" dt="2023-11-24T00:38:30.157" v="1182"/>
          <ac:spMkLst>
            <pc:docMk/>
            <pc:sldMk cId="2063308889" sldId="267"/>
            <ac:spMk id="88" creationId="{4E87FCFB-2CCE-460D-B3DD-557C8BD1B94A}"/>
          </ac:spMkLst>
        </pc:spChg>
        <pc:picChg chg="add del mod ord">
          <ac:chgData name="Harshitha pasem" userId="254c08640e15c391" providerId="LiveId" clId="{BB1AD677-F4B6-4C56-A2DA-F3FC14EBD90B}" dt="2023-11-23T18:52:37.718" v="620" actId="478"/>
          <ac:picMkLst>
            <pc:docMk/>
            <pc:sldMk cId="2063308889" sldId="267"/>
            <ac:picMk id="3" creationId="{512CC531-52D9-CE02-079A-1A481478DF5C}"/>
          </ac:picMkLst>
        </pc:picChg>
        <pc:picChg chg="del">
          <ac:chgData name="Harshitha pasem" userId="254c08640e15c391" providerId="LiveId" clId="{BB1AD677-F4B6-4C56-A2DA-F3FC14EBD90B}" dt="2023-11-23T18:50:04.147" v="600" actId="478"/>
          <ac:picMkLst>
            <pc:docMk/>
            <pc:sldMk cId="2063308889" sldId="267"/>
            <ac:picMk id="36" creationId="{2B4D0D11-352C-FD75-EA58-29814F286B74}"/>
          </ac:picMkLst>
        </pc:picChg>
        <pc:picChg chg="add del">
          <ac:chgData name="Harshitha pasem" userId="254c08640e15c391" providerId="LiveId" clId="{BB1AD677-F4B6-4C56-A2DA-F3FC14EBD90B}" dt="2023-11-23T18:50:27.412" v="603" actId="478"/>
          <ac:picMkLst>
            <pc:docMk/>
            <pc:sldMk cId="2063308889" sldId="267"/>
            <ac:picMk id="56" creationId="{BA827E07-6C65-FF3B-07E8-9883FF7E623A}"/>
          </ac:picMkLst>
        </pc:picChg>
        <pc:picChg chg="add mod">
          <ac:chgData name="Harshitha pasem" userId="254c08640e15c391" providerId="LiveId" clId="{BB1AD677-F4B6-4C56-A2DA-F3FC14EBD90B}" dt="2023-11-23T18:53:15.004" v="622" actId="26606"/>
          <ac:picMkLst>
            <pc:docMk/>
            <pc:sldMk cId="2063308889" sldId="267"/>
            <ac:picMk id="71" creationId="{848360A3-5574-6B5F-5E77-EEFC299FBC2A}"/>
          </ac:picMkLst>
        </pc:picChg>
        <pc:cxnChg chg="add del">
          <ac:chgData name="Harshitha pasem" userId="254c08640e15c391" providerId="LiveId" clId="{BB1AD677-F4B6-4C56-A2DA-F3FC14EBD90B}" dt="2023-11-23T18:53:15.004" v="622" actId="26606"/>
          <ac:cxnSpMkLst>
            <pc:docMk/>
            <pc:sldMk cId="2063308889" sldId="267"/>
            <ac:cxnSpMk id="77" creationId="{AA2EAA10-076F-46BD-8F0F-B9A2FB77A85C}"/>
          </ac:cxnSpMkLst>
        </pc:cxnChg>
        <pc:cxnChg chg="add del">
          <ac:chgData name="Harshitha pasem" userId="254c08640e15c391" providerId="LiveId" clId="{BB1AD677-F4B6-4C56-A2DA-F3FC14EBD90B}" dt="2023-11-23T18:53:15.004" v="622" actId="26606"/>
          <ac:cxnSpMkLst>
            <pc:docMk/>
            <pc:sldMk cId="2063308889" sldId="267"/>
            <ac:cxnSpMk id="79" creationId="{D891E407-403B-4764-86C9-33A56D3BCAA3}"/>
          </ac:cxnSpMkLst>
        </pc:cxnChg>
      </pc:sldChg>
      <pc:sldChg chg="addSp delSp modSp add mod setBg setClrOvrMap delDesignElem">
        <pc:chgData name="Harshitha pasem" userId="254c08640e15c391" providerId="LiveId" clId="{BB1AD677-F4B6-4C56-A2DA-F3FC14EBD90B}" dt="2023-11-24T00:45:55.094" v="1266" actId="255"/>
        <pc:sldMkLst>
          <pc:docMk/>
          <pc:sldMk cId="2848872483" sldId="268"/>
        </pc:sldMkLst>
        <pc:spChg chg="add mod">
          <ac:chgData name="Harshitha pasem" userId="254c08640e15c391" providerId="LiveId" clId="{BB1AD677-F4B6-4C56-A2DA-F3FC14EBD90B}" dt="2023-11-24T00:45:55.094" v="1266" actId="255"/>
          <ac:spMkLst>
            <pc:docMk/>
            <pc:sldMk cId="2848872483" sldId="268"/>
            <ac:spMk id="13" creationId="{2B2DD6D4-D0EB-8AC1-0662-49F22004ED98}"/>
          </ac:spMkLst>
        </pc:spChg>
        <pc:spChg chg="mod">
          <ac:chgData name="Harshitha pasem" userId="254c08640e15c391" providerId="LiveId" clId="{BB1AD677-F4B6-4C56-A2DA-F3FC14EBD90B}" dt="2023-11-24T00:38:30.713" v="1183" actId="26606"/>
          <ac:spMkLst>
            <pc:docMk/>
            <pc:sldMk cId="2848872483" sldId="268"/>
            <ac:spMk id="16" creationId="{DD66B45B-67F4-1B83-BF1A-BCC47AAD444A}"/>
          </ac:spMkLst>
        </pc:spChg>
        <pc:spChg chg="del">
          <ac:chgData name="Harshitha pasem" userId="254c08640e15c391" providerId="LiveId" clId="{BB1AD677-F4B6-4C56-A2DA-F3FC14EBD90B}" dt="2023-11-23T23:00:07.437" v="1128" actId="26606"/>
          <ac:spMkLst>
            <pc:docMk/>
            <pc:sldMk cId="2848872483" sldId="268"/>
            <ac:spMk id="22" creationId="{736CAB1F-557E-4FA4-81CC-DC491EF83443}"/>
          </ac:spMkLst>
        </pc:spChg>
        <pc:spChg chg="del">
          <ac:chgData name="Harshitha pasem" userId="254c08640e15c391" providerId="LiveId" clId="{BB1AD677-F4B6-4C56-A2DA-F3FC14EBD90B}" dt="2023-11-23T23:00:07.437" v="1128" actId="26606"/>
          <ac:spMkLst>
            <pc:docMk/>
            <pc:sldMk cId="2848872483" sldId="268"/>
            <ac:spMk id="24" creationId="{AA065953-3D69-4CD4-80C3-DF10DEB4C761}"/>
          </ac:spMkLst>
        </pc:spChg>
        <pc:spChg chg="del">
          <ac:chgData name="Harshitha pasem" userId="254c08640e15c391" providerId="LiveId" clId="{BB1AD677-F4B6-4C56-A2DA-F3FC14EBD90B}" dt="2023-11-23T23:00:07.437" v="1128" actId="26606"/>
          <ac:spMkLst>
            <pc:docMk/>
            <pc:sldMk cId="2848872483" sldId="268"/>
            <ac:spMk id="26" creationId="{2AB36DB5-F10D-4EDB-87E2-ECB9301FFC62}"/>
          </ac:spMkLst>
        </pc:spChg>
        <pc:spChg chg="del">
          <ac:chgData name="Harshitha pasem" userId="254c08640e15c391" providerId="LiveId" clId="{BB1AD677-F4B6-4C56-A2DA-F3FC14EBD90B}" dt="2023-11-23T23:00:07.437" v="1128" actId="26606"/>
          <ac:spMkLst>
            <pc:docMk/>
            <pc:sldMk cId="2848872483" sldId="268"/>
            <ac:spMk id="28" creationId="{446F195D-95DC-419E-BBC1-E2B601A6067B}"/>
          </ac:spMkLst>
        </pc:spChg>
        <pc:spChg chg="del">
          <ac:chgData name="Harshitha pasem" userId="254c08640e15c391" providerId="LiveId" clId="{BB1AD677-F4B6-4C56-A2DA-F3FC14EBD90B}" dt="2023-11-23T23:00:07.437" v="1128" actId="26606"/>
          <ac:spMkLst>
            <pc:docMk/>
            <pc:sldMk cId="2848872483" sldId="268"/>
            <ac:spMk id="30" creationId="{55550980-2AB6-4DE5-86DD-064ADF160E40}"/>
          </ac:spMkLst>
        </pc:spChg>
        <pc:spChg chg="del">
          <ac:chgData name="Harshitha pasem" userId="254c08640e15c391" providerId="LiveId" clId="{BB1AD677-F4B6-4C56-A2DA-F3FC14EBD90B}" dt="2023-11-23T23:00:07.437" v="1128" actId="26606"/>
          <ac:spMkLst>
            <pc:docMk/>
            <pc:sldMk cId="2848872483" sldId="268"/>
            <ac:spMk id="32" creationId="{EDF4B167-8E82-4458-AE55-88B683EBF69B}"/>
          </ac:spMkLst>
        </pc:spChg>
        <pc:spChg chg="del">
          <ac:chgData name="Harshitha pasem" userId="254c08640e15c391" providerId="LiveId" clId="{BB1AD677-F4B6-4C56-A2DA-F3FC14EBD90B}" dt="2023-11-23T23:00:07.437" v="1128" actId="26606"/>
          <ac:spMkLst>
            <pc:docMk/>
            <pc:sldMk cId="2848872483" sldId="268"/>
            <ac:spMk id="34" creationId="{55993D72-5628-4E5E-BB9F-96066414EEFD}"/>
          </ac:spMkLst>
        </pc:spChg>
        <pc:spChg chg="add del">
          <ac:chgData name="Harshitha pasem" userId="254c08640e15c391" providerId="LiveId" clId="{BB1AD677-F4B6-4C56-A2DA-F3FC14EBD90B}" dt="2023-11-24T00:38:30.713" v="1183" actId="26606"/>
          <ac:spMkLst>
            <pc:docMk/>
            <pc:sldMk cId="2848872483" sldId="268"/>
            <ac:spMk id="39" creationId="{DA9C8D46-54D8-4DF1-99A2-E651C7B132F4}"/>
          </ac:spMkLst>
        </pc:spChg>
        <pc:spChg chg="add del">
          <ac:chgData name="Harshitha pasem" userId="254c08640e15c391" providerId="LiveId" clId="{BB1AD677-F4B6-4C56-A2DA-F3FC14EBD90B}" dt="2023-11-24T00:38:30.713" v="1183" actId="26606"/>
          <ac:spMkLst>
            <pc:docMk/>
            <pc:sldMk cId="2848872483" sldId="268"/>
            <ac:spMk id="41" creationId="{9715DAF0-AE1B-46C9-8A6B-DB2AA05AB91D}"/>
          </ac:spMkLst>
        </pc:spChg>
        <pc:spChg chg="add del">
          <ac:chgData name="Harshitha pasem" userId="254c08640e15c391" providerId="LiveId" clId="{BB1AD677-F4B6-4C56-A2DA-F3FC14EBD90B}" dt="2023-11-24T00:38:30.713" v="1183" actId="26606"/>
          <ac:spMkLst>
            <pc:docMk/>
            <pc:sldMk cId="2848872483" sldId="268"/>
            <ac:spMk id="43" creationId="{DE12BF4D-F47A-41C1-85FC-652E412D3B47}"/>
          </ac:spMkLst>
        </pc:spChg>
        <pc:spChg chg="add del">
          <ac:chgData name="Harshitha pasem" userId="254c08640e15c391" providerId="LiveId" clId="{BB1AD677-F4B6-4C56-A2DA-F3FC14EBD90B}" dt="2023-11-24T00:38:30.713" v="1183" actId="26606"/>
          <ac:spMkLst>
            <pc:docMk/>
            <pc:sldMk cId="2848872483" sldId="268"/>
            <ac:spMk id="45" creationId="{AAF055B3-1F95-4ABA-BFE4-A58320A8206E}"/>
          </ac:spMkLst>
        </pc:spChg>
        <pc:spChg chg="add del">
          <ac:chgData name="Harshitha pasem" userId="254c08640e15c391" providerId="LiveId" clId="{BB1AD677-F4B6-4C56-A2DA-F3FC14EBD90B}" dt="2023-11-24T00:38:30.713" v="1183" actId="26606"/>
          <ac:spMkLst>
            <pc:docMk/>
            <pc:sldMk cId="2848872483" sldId="268"/>
            <ac:spMk id="47" creationId="{65FBF53F-BBBA-4974-AD72-0E8CD294E50F}"/>
          </ac:spMkLst>
        </pc:spChg>
        <pc:spChg chg="add del">
          <ac:chgData name="Harshitha pasem" userId="254c08640e15c391" providerId="LiveId" clId="{BB1AD677-F4B6-4C56-A2DA-F3FC14EBD90B}" dt="2023-11-24T00:38:30.713" v="1183" actId="26606"/>
          <ac:spMkLst>
            <pc:docMk/>
            <pc:sldMk cId="2848872483" sldId="268"/>
            <ac:spMk id="49" creationId="{5A2875D7-3769-4291-959E-9FAD764A760C}"/>
          </ac:spMkLst>
        </pc:spChg>
        <pc:spChg chg="add del">
          <ac:chgData name="Harshitha pasem" userId="254c08640e15c391" providerId="LiveId" clId="{BB1AD677-F4B6-4C56-A2DA-F3FC14EBD90B}" dt="2023-11-24T00:38:30.713" v="1183" actId="26606"/>
          <ac:spMkLst>
            <pc:docMk/>
            <pc:sldMk cId="2848872483" sldId="268"/>
            <ac:spMk id="51" creationId="{26882C51-76F9-4F99-997D-31FA6242A805}"/>
          </ac:spMkLst>
        </pc:spChg>
        <pc:spChg chg="add del">
          <ac:chgData name="Harshitha pasem" userId="254c08640e15c391" providerId="LiveId" clId="{BB1AD677-F4B6-4C56-A2DA-F3FC14EBD90B}" dt="2023-11-24T00:38:30.713" v="1183" actId="26606"/>
          <ac:spMkLst>
            <pc:docMk/>
            <pc:sldMk cId="2848872483" sldId="268"/>
            <ac:spMk id="52" creationId="{61FFFC16-86E2-4B9A-BC6D-213DC2654765}"/>
          </ac:spMkLst>
        </pc:spChg>
        <pc:spChg chg="add del">
          <ac:chgData name="Harshitha pasem" userId="254c08640e15c391" providerId="LiveId" clId="{BB1AD677-F4B6-4C56-A2DA-F3FC14EBD90B}" dt="2023-11-24T00:38:30.713" v="1183" actId="26606"/>
          <ac:spMkLst>
            <pc:docMk/>
            <pc:sldMk cId="2848872483" sldId="268"/>
            <ac:spMk id="53" creationId="{D8350E6D-CBC9-4A26-B84F-7145FDC9F5FB}"/>
          </ac:spMkLst>
        </pc:spChg>
        <pc:spChg chg="add del">
          <ac:chgData name="Harshitha pasem" userId="254c08640e15c391" providerId="LiveId" clId="{BB1AD677-F4B6-4C56-A2DA-F3FC14EBD90B}" dt="2023-11-24T00:37:56.344" v="1156" actId="26606"/>
          <ac:spMkLst>
            <pc:docMk/>
            <pc:sldMk cId="2848872483" sldId="268"/>
            <ac:spMk id="54" creationId="{26882C51-76F9-4F99-997D-31FA6242A805}"/>
          </ac:spMkLst>
        </pc:spChg>
        <pc:spChg chg="add del">
          <ac:chgData name="Harshitha pasem" userId="254c08640e15c391" providerId="LiveId" clId="{BB1AD677-F4B6-4C56-A2DA-F3FC14EBD90B}" dt="2023-11-24T00:38:30.713" v="1183" actId="26606"/>
          <ac:spMkLst>
            <pc:docMk/>
            <pc:sldMk cId="2848872483" sldId="268"/>
            <ac:spMk id="55" creationId="{DD3524E0-C87C-4F38-9FC7-E969C15A7906}"/>
          </ac:spMkLst>
        </pc:spChg>
        <pc:spChg chg="add del">
          <ac:chgData name="Harshitha pasem" userId="254c08640e15c391" providerId="LiveId" clId="{BB1AD677-F4B6-4C56-A2DA-F3FC14EBD90B}" dt="2023-11-24T00:37:56.344" v="1156" actId="26606"/>
          <ac:spMkLst>
            <pc:docMk/>
            <pc:sldMk cId="2848872483" sldId="268"/>
            <ac:spMk id="56" creationId="{61FFFC16-86E2-4B9A-BC6D-213DC2654765}"/>
          </ac:spMkLst>
        </pc:spChg>
        <pc:spChg chg="add del">
          <ac:chgData name="Harshitha pasem" userId="254c08640e15c391" providerId="LiveId" clId="{BB1AD677-F4B6-4C56-A2DA-F3FC14EBD90B}" dt="2023-11-24T00:38:30.713" v="1183" actId="26606"/>
          <ac:spMkLst>
            <pc:docMk/>
            <pc:sldMk cId="2848872483" sldId="268"/>
            <ac:spMk id="57" creationId="{F1ED1DF4-DDDE-4464-8ABC-ED1F633CCEC1}"/>
          </ac:spMkLst>
        </pc:spChg>
        <pc:spChg chg="add del">
          <ac:chgData name="Harshitha pasem" userId="254c08640e15c391" providerId="LiveId" clId="{BB1AD677-F4B6-4C56-A2DA-F3FC14EBD90B}" dt="2023-11-24T00:37:56.344" v="1156" actId="26606"/>
          <ac:spMkLst>
            <pc:docMk/>
            <pc:sldMk cId="2848872483" sldId="268"/>
            <ac:spMk id="58" creationId="{D8350E6D-CBC9-4A26-B84F-7145FDC9F5FB}"/>
          </ac:spMkLst>
        </pc:spChg>
        <pc:spChg chg="add del">
          <ac:chgData name="Harshitha pasem" userId="254c08640e15c391" providerId="LiveId" clId="{BB1AD677-F4B6-4C56-A2DA-F3FC14EBD90B}" dt="2023-11-24T00:38:30.713" v="1183" actId="26606"/>
          <ac:spMkLst>
            <pc:docMk/>
            <pc:sldMk cId="2848872483" sldId="268"/>
            <ac:spMk id="59" creationId="{5CB4E315-91F2-4710-B866-B119037ED97C}"/>
          </ac:spMkLst>
        </pc:spChg>
        <pc:spChg chg="add del">
          <ac:chgData name="Harshitha pasem" userId="254c08640e15c391" providerId="LiveId" clId="{BB1AD677-F4B6-4C56-A2DA-F3FC14EBD90B}" dt="2023-11-24T00:37:56.344" v="1156" actId="26606"/>
          <ac:spMkLst>
            <pc:docMk/>
            <pc:sldMk cId="2848872483" sldId="268"/>
            <ac:spMk id="60" creationId="{DD3524E0-C87C-4F38-9FC7-E969C15A7906}"/>
          </ac:spMkLst>
        </pc:spChg>
        <pc:spChg chg="add del">
          <ac:chgData name="Harshitha pasem" userId="254c08640e15c391" providerId="LiveId" clId="{BB1AD677-F4B6-4C56-A2DA-F3FC14EBD90B}" dt="2023-11-24T00:38:30.713" v="1183" actId="26606"/>
          <ac:spMkLst>
            <pc:docMk/>
            <pc:sldMk cId="2848872483" sldId="268"/>
            <ac:spMk id="61" creationId="{DCBE1B01-A27C-45C2-ADA4-AA13C3AC1F6A}"/>
          </ac:spMkLst>
        </pc:spChg>
        <pc:spChg chg="add del">
          <ac:chgData name="Harshitha pasem" userId="254c08640e15c391" providerId="LiveId" clId="{BB1AD677-F4B6-4C56-A2DA-F3FC14EBD90B}" dt="2023-11-24T00:37:56.344" v="1156" actId="26606"/>
          <ac:spMkLst>
            <pc:docMk/>
            <pc:sldMk cId="2848872483" sldId="268"/>
            <ac:spMk id="62" creationId="{F1ED1DF4-DDDE-4464-8ABC-ED1F633CCEC1}"/>
          </ac:spMkLst>
        </pc:spChg>
        <pc:spChg chg="add del">
          <ac:chgData name="Harshitha pasem" userId="254c08640e15c391" providerId="LiveId" clId="{BB1AD677-F4B6-4C56-A2DA-F3FC14EBD90B}" dt="2023-11-24T00:38:30.713" v="1183" actId="26606"/>
          <ac:spMkLst>
            <pc:docMk/>
            <pc:sldMk cId="2848872483" sldId="268"/>
            <ac:spMk id="63" creationId="{F6FE5468-759E-4E83-828A-5587C7F58873}"/>
          </ac:spMkLst>
        </pc:spChg>
        <pc:spChg chg="add del">
          <ac:chgData name="Harshitha pasem" userId="254c08640e15c391" providerId="LiveId" clId="{BB1AD677-F4B6-4C56-A2DA-F3FC14EBD90B}" dt="2023-11-24T00:37:56.344" v="1156" actId="26606"/>
          <ac:spMkLst>
            <pc:docMk/>
            <pc:sldMk cId="2848872483" sldId="268"/>
            <ac:spMk id="64" creationId="{5CB4E315-91F2-4710-B866-B119037ED97C}"/>
          </ac:spMkLst>
        </pc:spChg>
        <pc:spChg chg="add del">
          <ac:chgData name="Harshitha pasem" userId="254c08640e15c391" providerId="LiveId" clId="{BB1AD677-F4B6-4C56-A2DA-F3FC14EBD90B}" dt="2023-11-24T00:38:30.713" v="1183" actId="26606"/>
          <ac:spMkLst>
            <pc:docMk/>
            <pc:sldMk cId="2848872483" sldId="268"/>
            <ac:spMk id="65" creationId="{569BABC0-B0CC-4E7B-838A-F6E644779E18}"/>
          </ac:spMkLst>
        </pc:spChg>
        <pc:spChg chg="add del">
          <ac:chgData name="Harshitha pasem" userId="254c08640e15c391" providerId="LiveId" clId="{BB1AD677-F4B6-4C56-A2DA-F3FC14EBD90B}" dt="2023-11-24T00:37:56.344" v="1156" actId="26606"/>
          <ac:spMkLst>
            <pc:docMk/>
            <pc:sldMk cId="2848872483" sldId="268"/>
            <ac:spMk id="66" creationId="{DCBE1B01-A27C-45C2-ADA4-AA13C3AC1F6A}"/>
          </ac:spMkLst>
        </pc:spChg>
        <pc:spChg chg="add del">
          <ac:chgData name="Harshitha pasem" userId="254c08640e15c391" providerId="LiveId" clId="{BB1AD677-F4B6-4C56-A2DA-F3FC14EBD90B}" dt="2023-11-24T00:38:30.713" v="1183" actId="26606"/>
          <ac:spMkLst>
            <pc:docMk/>
            <pc:sldMk cId="2848872483" sldId="268"/>
            <ac:spMk id="67" creationId="{BE7E1DAA-43FB-4446-A354-9283DE6686C8}"/>
          </ac:spMkLst>
        </pc:spChg>
        <pc:spChg chg="add del">
          <ac:chgData name="Harshitha pasem" userId="254c08640e15c391" providerId="LiveId" clId="{BB1AD677-F4B6-4C56-A2DA-F3FC14EBD90B}" dt="2023-11-24T00:37:56.344" v="1156" actId="26606"/>
          <ac:spMkLst>
            <pc:docMk/>
            <pc:sldMk cId="2848872483" sldId="268"/>
            <ac:spMk id="68" creationId="{F6FE5468-759E-4E83-828A-5587C7F58873}"/>
          </ac:spMkLst>
        </pc:spChg>
        <pc:spChg chg="add del">
          <ac:chgData name="Harshitha pasem" userId="254c08640e15c391" providerId="LiveId" clId="{BB1AD677-F4B6-4C56-A2DA-F3FC14EBD90B}" dt="2023-11-24T00:38:30.713" v="1183" actId="26606"/>
          <ac:spMkLst>
            <pc:docMk/>
            <pc:sldMk cId="2848872483" sldId="268"/>
            <ac:spMk id="69" creationId="{99FE99BC-5F7D-47C3-AA1E-16D7DBDBD18F}"/>
          </ac:spMkLst>
        </pc:spChg>
        <pc:spChg chg="add del">
          <ac:chgData name="Harshitha pasem" userId="254c08640e15c391" providerId="LiveId" clId="{BB1AD677-F4B6-4C56-A2DA-F3FC14EBD90B}" dt="2023-11-24T00:37:56.344" v="1156" actId="26606"/>
          <ac:spMkLst>
            <pc:docMk/>
            <pc:sldMk cId="2848872483" sldId="268"/>
            <ac:spMk id="70" creationId="{569BABC0-B0CC-4E7B-838A-F6E644779E18}"/>
          </ac:spMkLst>
        </pc:spChg>
        <pc:spChg chg="add del">
          <ac:chgData name="Harshitha pasem" userId="254c08640e15c391" providerId="LiveId" clId="{BB1AD677-F4B6-4C56-A2DA-F3FC14EBD90B}" dt="2023-11-24T00:38:30.713" v="1183" actId="26606"/>
          <ac:spMkLst>
            <pc:docMk/>
            <pc:sldMk cId="2848872483" sldId="268"/>
            <ac:spMk id="71" creationId="{27400BAF-FCE6-4296-8A0E-9B595ADC09A4}"/>
          </ac:spMkLst>
        </pc:spChg>
        <pc:spChg chg="add del">
          <ac:chgData name="Harshitha pasem" userId="254c08640e15c391" providerId="LiveId" clId="{BB1AD677-F4B6-4C56-A2DA-F3FC14EBD90B}" dt="2023-11-24T00:37:56.344" v="1156" actId="26606"/>
          <ac:spMkLst>
            <pc:docMk/>
            <pc:sldMk cId="2848872483" sldId="268"/>
            <ac:spMk id="72" creationId="{BE7E1DAA-43FB-4446-A354-9283DE6686C8}"/>
          </ac:spMkLst>
        </pc:spChg>
        <pc:spChg chg="add del">
          <ac:chgData name="Harshitha pasem" userId="254c08640e15c391" providerId="LiveId" clId="{BB1AD677-F4B6-4C56-A2DA-F3FC14EBD90B}" dt="2023-11-24T00:38:30.713" v="1183" actId="26606"/>
          <ac:spMkLst>
            <pc:docMk/>
            <pc:sldMk cId="2848872483" sldId="268"/>
            <ac:spMk id="73" creationId="{F2FC5C7B-261A-4268-BA85-C29488A8BED3}"/>
          </ac:spMkLst>
        </pc:spChg>
        <pc:spChg chg="add del">
          <ac:chgData name="Harshitha pasem" userId="254c08640e15c391" providerId="LiveId" clId="{BB1AD677-F4B6-4C56-A2DA-F3FC14EBD90B}" dt="2023-11-24T00:37:56.344" v="1156" actId="26606"/>
          <ac:spMkLst>
            <pc:docMk/>
            <pc:sldMk cId="2848872483" sldId="268"/>
            <ac:spMk id="74" creationId="{99FE99BC-5F7D-47C3-AA1E-16D7DBDBD18F}"/>
          </ac:spMkLst>
        </pc:spChg>
        <pc:spChg chg="add del">
          <ac:chgData name="Harshitha pasem" userId="254c08640e15c391" providerId="LiveId" clId="{BB1AD677-F4B6-4C56-A2DA-F3FC14EBD90B}" dt="2023-11-24T00:37:56.344" v="1156" actId="26606"/>
          <ac:spMkLst>
            <pc:docMk/>
            <pc:sldMk cId="2848872483" sldId="268"/>
            <ac:spMk id="76" creationId="{27400BAF-FCE6-4296-8A0E-9B595ADC09A4}"/>
          </ac:spMkLst>
        </pc:spChg>
        <pc:spChg chg="add del">
          <ac:chgData name="Harshitha pasem" userId="254c08640e15c391" providerId="LiveId" clId="{BB1AD677-F4B6-4C56-A2DA-F3FC14EBD90B}" dt="2023-11-24T00:37:56.344" v="1156" actId="26606"/>
          <ac:spMkLst>
            <pc:docMk/>
            <pc:sldMk cId="2848872483" sldId="268"/>
            <ac:spMk id="78" creationId="{F2FC5C7B-261A-4268-BA85-C29488A8BED3}"/>
          </ac:spMkLst>
        </pc:spChg>
        <pc:picChg chg="add mod">
          <ac:chgData name="Harshitha pasem" userId="254c08640e15c391" providerId="LiveId" clId="{BB1AD677-F4B6-4C56-A2DA-F3FC14EBD90B}" dt="2023-11-24T00:44:20.724" v="1194" actId="1076"/>
          <ac:picMkLst>
            <pc:docMk/>
            <pc:sldMk cId="2848872483" sldId="268"/>
            <ac:picMk id="3" creationId="{7D2762CF-42D8-E7DB-D8E1-B26B8E22C8AB}"/>
          </ac:picMkLst>
        </pc:picChg>
        <pc:picChg chg="add mod">
          <ac:chgData name="Harshitha pasem" userId="254c08640e15c391" providerId="LiveId" clId="{BB1AD677-F4B6-4C56-A2DA-F3FC14EBD90B}" dt="2023-11-24T00:44:13.530" v="1192" actId="1076"/>
          <ac:picMkLst>
            <pc:docMk/>
            <pc:sldMk cId="2848872483" sldId="268"/>
            <ac:picMk id="5" creationId="{BBE9C2A9-1925-5E3D-3DC7-E2CC005F2D1E}"/>
          </ac:picMkLst>
        </pc:picChg>
        <pc:picChg chg="add mod">
          <ac:chgData name="Harshitha pasem" userId="254c08640e15c391" providerId="LiveId" clId="{BB1AD677-F4B6-4C56-A2DA-F3FC14EBD90B}" dt="2023-11-24T00:44:17.627" v="1193" actId="1076"/>
          <ac:picMkLst>
            <pc:docMk/>
            <pc:sldMk cId="2848872483" sldId="268"/>
            <ac:picMk id="7" creationId="{37DA8434-159D-29FA-629F-29C0E7D7DF92}"/>
          </ac:picMkLst>
        </pc:picChg>
        <pc:picChg chg="add mod">
          <ac:chgData name="Harshitha pasem" userId="254c08640e15c391" providerId="LiveId" clId="{BB1AD677-F4B6-4C56-A2DA-F3FC14EBD90B}" dt="2023-11-24T00:44:41.751" v="1198" actId="1076"/>
          <ac:picMkLst>
            <pc:docMk/>
            <pc:sldMk cId="2848872483" sldId="268"/>
            <ac:picMk id="9" creationId="{A01C9607-41E1-3B21-CBE3-30910C4DF49D}"/>
          </ac:picMkLst>
        </pc:picChg>
        <pc:picChg chg="add mod">
          <ac:chgData name="Harshitha pasem" userId="254c08640e15c391" providerId="LiveId" clId="{BB1AD677-F4B6-4C56-A2DA-F3FC14EBD90B}" dt="2023-11-24T00:44:24.515" v="1195" actId="1076"/>
          <ac:picMkLst>
            <pc:docMk/>
            <pc:sldMk cId="2848872483" sldId="268"/>
            <ac:picMk id="11" creationId="{5BAFD63F-82A4-7DC4-611F-1C628FE504F4}"/>
          </ac:picMkLst>
        </pc:picChg>
        <pc:picChg chg="del">
          <ac:chgData name="Harshitha pasem" userId="254c08640e15c391" providerId="LiveId" clId="{BB1AD677-F4B6-4C56-A2DA-F3FC14EBD90B}" dt="2023-11-23T22:59:37.339" v="1127" actId="478"/>
          <ac:picMkLst>
            <pc:docMk/>
            <pc:sldMk cId="2848872483" sldId="268"/>
            <ac:picMk id="18" creationId="{373AB9CE-D692-E7ED-57CA-7A6348430C01}"/>
          </ac:picMkLst>
        </pc:picChg>
      </pc:sldChg>
      <pc:sldChg chg="addSp delSp modSp add mod delDesignElem">
        <pc:chgData name="Harshitha pasem" userId="254c08640e15c391" providerId="LiveId" clId="{BB1AD677-F4B6-4C56-A2DA-F3FC14EBD90B}" dt="2023-11-24T03:40:36.828" v="1479"/>
        <pc:sldMkLst>
          <pc:docMk/>
          <pc:sldMk cId="3159905315" sldId="269"/>
        </pc:sldMkLst>
        <pc:spChg chg="add del mod">
          <ac:chgData name="Harshitha pasem" userId="254c08640e15c391" providerId="LiveId" clId="{BB1AD677-F4B6-4C56-A2DA-F3FC14EBD90B}" dt="2023-11-24T03:40:36.828" v="1479"/>
          <ac:spMkLst>
            <pc:docMk/>
            <pc:sldMk cId="3159905315" sldId="269"/>
            <ac:spMk id="2" creationId="{894EDE85-2C84-0698-B567-8FCE1395700A}"/>
          </ac:spMkLst>
        </pc:spChg>
        <pc:spChg chg="mod">
          <ac:chgData name="Harshitha pasem" userId="254c08640e15c391" providerId="LiveId" clId="{BB1AD677-F4B6-4C56-A2DA-F3FC14EBD90B}" dt="2023-11-24T00:38:30.157" v="1182"/>
          <ac:spMkLst>
            <pc:docMk/>
            <pc:sldMk cId="3159905315" sldId="269"/>
            <ac:spMk id="16" creationId="{DD66B45B-67F4-1B83-BF1A-BCC47AAD444A}"/>
          </ac:spMkLst>
        </pc:spChg>
        <pc:spChg chg="add del">
          <ac:chgData name="Harshitha pasem" userId="254c08640e15c391" providerId="LiveId" clId="{BB1AD677-F4B6-4C56-A2DA-F3FC14EBD90B}" dt="2023-11-24T00:38:30.157" v="1182"/>
          <ac:spMkLst>
            <pc:docMk/>
            <pc:sldMk cId="3159905315" sldId="269"/>
            <ac:spMk id="57" creationId="{736CAB1F-557E-4FA4-81CC-DC491EF83443}"/>
          </ac:spMkLst>
        </pc:spChg>
        <pc:spChg chg="add del">
          <ac:chgData name="Harshitha pasem" userId="254c08640e15c391" providerId="LiveId" clId="{BB1AD677-F4B6-4C56-A2DA-F3FC14EBD90B}" dt="2023-11-24T00:38:30.157" v="1182"/>
          <ac:spMkLst>
            <pc:docMk/>
            <pc:sldMk cId="3159905315" sldId="269"/>
            <ac:spMk id="59" creationId="{AA065953-3D69-4CD4-80C3-DF10DEB4C761}"/>
          </ac:spMkLst>
        </pc:spChg>
        <pc:spChg chg="add del">
          <ac:chgData name="Harshitha pasem" userId="254c08640e15c391" providerId="LiveId" clId="{BB1AD677-F4B6-4C56-A2DA-F3FC14EBD90B}" dt="2023-11-24T00:38:30.157" v="1182"/>
          <ac:spMkLst>
            <pc:docMk/>
            <pc:sldMk cId="3159905315" sldId="269"/>
            <ac:spMk id="61" creationId="{2AB36DB5-F10D-4EDB-87E2-ECB9301FFC62}"/>
          </ac:spMkLst>
        </pc:spChg>
        <pc:spChg chg="add del">
          <ac:chgData name="Harshitha pasem" userId="254c08640e15c391" providerId="LiveId" clId="{BB1AD677-F4B6-4C56-A2DA-F3FC14EBD90B}" dt="2023-11-24T00:38:30.157" v="1182"/>
          <ac:spMkLst>
            <pc:docMk/>
            <pc:sldMk cId="3159905315" sldId="269"/>
            <ac:spMk id="63" creationId="{446F195D-95DC-419E-BBC1-E2B601A6067B}"/>
          </ac:spMkLst>
        </pc:spChg>
        <pc:spChg chg="add del">
          <ac:chgData name="Harshitha pasem" userId="254c08640e15c391" providerId="LiveId" clId="{BB1AD677-F4B6-4C56-A2DA-F3FC14EBD90B}" dt="2023-11-24T00:38:30.157" v="1182"/>
          <ac:spMkLst>
            <pc:docMk/>
            <pc:sldMk cId="3159905315" sldId="269"/>
            <ac:spMk id="65" creationId="{55550980-2AB6-4DE5-86DD-064ADF160E40}"/>
          </ac:spMkLst>
        </pc:spChg>
        <pc:spChg chg="add del">
          <ac:chgData name="Harshitha pasem" userId="254c08640e15c391" providerId="LiveId" clId="{BB1AD677-F4B6-4C56-A2DA-F3FC14EBD90B}" dt="2023-11-24T00:38:30.157" v="1182"/>
          <ac:spMkLst>
            <pc:docMk/>
            <pc:sldMk cId="3159905315" sldId="269"/>
            <ac:spMk id="67" creationId="{EDF4B167-8E82-4458-AE55-88B683EBF69B}"/>
          </ac:spMkLst>
        </pc:spChg>
        <pc:spChg chg="add del">
          <ac:chgData name="Harshitha pasem" userId="254c08640e15c391" providerId="LiveId" clId="{BB1AD677-F4B6-4C56-A2DA-F3FC14EBD90B}" dt="2023-11-24T00:38:30.157" v="1182"/>
          <ac:spMkLst>
            <pc:docMk/>
            <pc:sldMk cId="3159905315" sldId="269"/>
            <ac:spMk id="69" creationId="{55993D72-5628-4E5E-BB9F-96066414EEFD}"/>
          </ac:spMkLst>
        </pc:spChg>
        <pc:graphicFrameChg chg="add mod modGraphic">
          <ac:chgData name="Harshitha pasem" userId="254c08640e15c391" providerId="LiveId" clId="{BB1AD677-F4B6-4C56-A2DA-F3FC14EBD90B}" dt="2023-11-24T03:40:34.887" v="1477" actId="12100"/>
          <ac:graphicFrameMkLst>
            <pc:docMk/>
            <pc:sldMk cId="3159905315" sldId="269"/>
            <ac:graphicFrameMk id="4" creationId="{E0047DB2-4CC8-E306-BA21-C2F046BDAEFD}"/>
          </ac:graphicFrameMkLst>
        </pc:graphicFrameChg>
      </pc:sldChg>
      <pc:sldChg chg="addSp delSp modSp add mod modTransition">
        <pc:chgData name="Harshitha pasem" userId="254c08640e15c391" providerId="LiveId" clId="{BB1AD677-F4B6-4C56-A2DA-F3FC14EBD90B}" dt="2023-11-24T22:42:40.274" v="1599"/>
        <pc:sldMkLst>
          <pc:docMk/>
          <pc:sldMk cId="1942696953" sldId="270"/>
        </pc:sldMkLst>
        <pc:spChg chg="mod ord">
          <ac:chgData name="Harshitha pasem" userId="254c08640e15c391" providerId="LiveId" clId="{BB1AD677-F4B6-4C56-A2DA-F3FC14EBD90B}" dt="2023-11-24T22:42:02.702" v="1598" actId="26606"/>
          <ac:spMkLst>
            <pc:docMk/>
            <pc:sldMk cId="1942696953" sldId="270"/>
            <ac:spMk id="16" creationId="{DD66B45B-67F4-1B83-BF1A-BCC47AAD444A}"/>
          </ac:spMkLst>
        </pc:spChg>
        <pc:spChg chg="del">
          <ac:chgData name="Harshitha pasem" userId="254c08640e15c391" providerId="LiveId" clId="{BB1AD677-F4B6-4C56-A2DA-F3FC14EBD90B}" dt="2023-11-24T22:41:26.718" v="1592" actId="26606"/>
          <ac:spMkLst>
            <pc:docMk/>
            <pc:sldMk cId="1942696953" sldId="270"/>
            <ac:spMk id="40" creationId="{736CAB1F-557E-4FA4-81CC-DC491EF83443}"/>
          </ac:spMkLst>
        </pc:spChg>
        <pc:spChg chg="del">
          <ac:chgData name="Harshitha pasem" userId="254c08640e15c391" providerId="LiveId" clId="{BB1AD677-F4B6-4C56-A2DA-F3FC14EBD90B}" dt="2023-11-24T22:41:26.718" v="1592" actId="26606"/>
          <ac:spMkLst>
            <pc:docMk/>
            <pc:sldMk cId="1942696953" sldId="270"/>
            <ac:spMk id="42" creationId="{AA065953-3D69-4CD4-80C3-DF10DEB4C761}"/>
          </ac:spMkLst>
        </pc:spChg>
        <pc:spChg chg="del">
          <ac:chgData name="Harshitha pasem" userId="254c08640e15c391" providerId="LiveId" clId="{BB1AD677-F4B6-4C56-A2DA-F3FC14EBD90B}" dt="2023-11-24T22:41:26.718" v="1592" actId="26606"/>
          <ac:spMkLst>
            <pc:docMk/>
            <pc:sldMk cId="1942696953" sldId="270"/>
            <ac:spMk id="44" creationId="{2AB36DB5-F10D-4EDB-87E2-ECB9301FFC62}"/>
          </ac:spMkLst>
        </pc:spChg>
        <pc:spChg chg="del">
          <ac:chgData name="Harshitha pasem" userId="254c08640e15c391" providerId="LiveId" clId="{BB1AD677-F4B6-4C56-A2DA-F3FC14EBD90B}" dt="2023-11-24T22:41:26.718" v="1592" actId="26606"/>
          <ac:spMkLst>
            <pc:docMk/>
            <pc:sldMk cId="1942696953" sldId="270"/>
            <ac:spMk id="46" creationId="{446F195D-95DC-419E-BBC1-E2B601A6067B}"/>
          </ac:spMkLst>
        </pc:spChg>
        <pc:spChg chg="del">
          <ac:chgData name="Harshitha pasem" userId="254c08640e15c391" providerId="LiveId" clId="{BB1AD677-F4B6-4C56-A2DA-F3FC14EBD90B}" dt="2023-11-24T22:41:26.718" v="1592" actId="26606"/>
          <ac:spMkLst>
            <pc:docMk/>
            <pc:sldMk cId="1942696953" sldId="270"/>
            <ac:spMk id="48" creationId="{55550980-2AB6-4DE5-86DD-064ADF160E40}"/>
          </ac:spMkLst>
        </pc:spChg>
        <pc:spChg chg="del">
          <ac:chgData name="Harshitha pasem" userId="254c08640e15c391" providerId="LiveId" clId="{BB1AD677-F4B6-4C56-A2DA-F3FC14EBD90B}" dt="2023-11-24T22:41:26.718" v="1592" actId="26606"/>
          <ac:spMkLst>
            <pc:docMk/>
            <pc:sldMk cId="1942696953" sldId="270"/>
            <ac:spMk id="50" creationId="{EDF4B167-8E82-4458-AE55-88B683EBF69B}"/>
          </ac:spMkLst>
        </pc:spChg>
        <pc:spChg chg="del">
          <ac:chgData name="Harshitha pasem" userId="254c08640e15c391" providerId="LiveId" clId="{BB1AD677-F4B6-4C56-A2DA-F3FC14EBD90B}" dt="2023-11-24T22:41:26.718" v="1592" actId="26606"/>
          <ac:spMkLst>
            <pc:docMk/>
            <pc:sldMk cId="1942696953" sldId="270"/>
            <ac:spMk id="52" creationId="{55993D72-5628-4E5E-BB9F-96066414EEFD}"/>
          </ac:spMkLst>
        </pc:spChg>
        <pc:spChg chg="add del">
          <ac:chgData name="Harshitha pasem" userId="254c08640e15c391" providerId="LiveId" clId="{BB1AD677-F4B6-4C56-A2DA-F3FC14EBD90B}" dt="2023-11-24T22:41:48.541" v="1597" actId="26606"/>
          <ac:spMkLst>
            <pc:docMk/>
            <pc:sldMk cId="1942696953" sldId="270"/>
            <ac:spMk id="57" creationId="{8A95209C-5275-4E15-8EA7-7F42980ABF2D}"/>
          </ac:spMkLst>
        </pc:spChg>
        <pc:spChg chg="add del">
          <ac:chgData name="Harshitha pasem" userId="254c08640e15c391" providerId="LiveId" clId="{BB1AD677-F4B6-4C56-A2DA-F3FC14EBD90B}" dt="2023-11-24T22:41:48.541" v="1597" actId="26606"/>
          <ac:spMkLst>
            <pc:docMk/>
            <pc:sldMk cId="1942696953" sldId="270"/>
            <ac:spMk id="59" creationId="{DEF0EFD6-A3C2-4C94-A80A-BA9709D99013}"/>
          </ac:spMkLst>
        </pc:spChg>
        <pc:spChg chg="add del">
          <ac:chgData name="Harshitha pasem" userId="254c08640e15c391" providerId="LiveId" clId="{BB1AD677-F4B6-4C56-A2DA-F3FC14EBD90B}" dt="2023-11-24T22:41:48.541" v="1597" actId="26606"/>
          <ac:spMkLst>
            <pc:docMk/>
            <pc:sldMk cId="1942696953" sldId="270"/>
            <ac:spMk id="61" creationId="{4F2ED431-E304-4FF0-9F4E-032783C9D612}"/>
          </ac:spMkLst>
        </pc:spChg>
        <pc:spChg chg="add del">
          <ac:chgData name="Harshitha pasem" userId="254c08640e15c391" providerId="LiveId" clId="{BB1AD677-F4B6-4C56-A2DA-F3FC14EBD90B}" dt="2023-11-24T22:42:02.702" v="1598" actId="26606"/>
          <ac:spMkLst>
            <pc:docMk/>
            <pc:sldMk cId="1942696953" sldId="270"/>
            <ac:spMk id="66" creationId="{657F69E0-C4B0-4BEC-A689-4F8D877F05D4}"/>
          </ac:spMkLst>
        </pc:spChg>
        <pc:spChg chg="add del">
          <ac:chgData name="Harshitha pasem" userId="254c08640e15c391" providerId="LiveId" clId="{BB1AD677-F4B6-4C56-A2DA-F3FC14EBD90B}" dt="2023-11-24T22:42:02.702" v="1598" actId="26606"/>
          <ac:spMkLst>
            <pc:docMk/>
            <pc:sldMk cId="1942696953" sldId="270"/>
            <ac:spMk id="68" creationId="{9F6380B4-6A1C-481E-8408-B4E6C75B9B81}"/>
          </ac:spMkLst>
        </pc:spChg>
        <pc:spChg chg="add">
          <ac:chgData name="Harshitha pasem" userId="254c08640e15c391" providerId="LiveId" clId="{BB1AD677-F4B6-4C56-A2DA-F3FC14EBD90B}" dt="2023-11-24T22:42:02.702" v="1598" actId="26606"/>
          <ac:spMkLst>
            <pc:docMk/>
            <pc:sldMk cId="1942696953" sldId="270"/>
            <ac:spMk id="73" creationId="{94714483-7072-431F-9DBE-87F44E4D44BC}"/>
          </ac:spMkLst>
        </pc:spChg>
        <pc:spChg chg="add">
          <ac:chgData name="Harshitha pasem" userId="254c08640e15c391" providerId="LiveId" clId="{BB1AD677-F4B6-4C56-A2DA-F3FC14EBD90B}" dt="2023-11-24T22:42:02.702" v="1598" actId="26606"/>
          <ac:spMkLst>
            <pc:docMk/>
            <pc:sldMk cId="1942696953" sldId="270"/>
            <ac:spMk id="75" creationId="{495892E1-F4A5-4991-AC52-4F417B14A2A2}"/>
          </ac:spMkLst>
        </pc:spChg>
        <pc:spChg chg="add">
          <ac:chgData name="Harshitha pasem" userId="254c08640e15c391" providerId="LiveId" clId="{BB1AD677-F4B6-4C56-A2DA-F3FC14EBD90B}" dt="2023-11-24T22:42:02.702" v="1598" actId="26606"/>
          <ac:spMkLst>
            <pc:docMk/>
            <pc:sldMk cId="1942696953" sldId="270"/>
            <ac:spMk id="85" creationId="{E2683E3F-F855-4549-84F8-42064EC0F247}"/>
          </ac:spMkLst>
        </pc:spChg>
        <pc:spChg chg="add">
          <ac:chgData name="Harshitha pasem" userId="254c08640e15c391" providerId="LiveId" clId="{BB1AD677-F4B6-4C56-A2DA-F3FC14EBD90B}" dt="2023-11-24T22:42:02.702" v="1598" actId="26606"/>
          <ac:spMkLst>
            <pc:docMk/>
            <pc:sldMk cId="1942696953" sldId="270"/>
            <ac:spMk id="93" creationId="{832F3179-0CD5-40C8-9939-D8355006F7BA}"/>
          </ac:spMkLst>
        </pc:spChg>
        <pc:grpChg chg="add">
          <ac:chgData name="Harshitha pasem" userId="254c08640e15c391" providerId="LiveId" clId="{BB1AD677-F4B6-4C56-A2DA-F3FC14EBD90B}" dt="2023-11-24T22:42:02.702" v="1598" actId="26606"/>
          <ac:grpSpMkLst>
            <pc:docMk/>
            <pc:sldMk cId="1942696953" sldId="270"/>
            <ac:grpSpMk id="77" creationId="{ACF597F8-76AA-44FA-8E6A-06223B66C0DD}"/>
          </ac:grpSpMkLst>
        </pc:grpChg>
        <pc:grpChg chg="add">
          <ac:chgData name="Harshitha pasem" userId="254c08640e15c391" providerId="LiveId" clId="{BB1AD677-F4B6-4C56-A2DA-F3FC14EBD90B}" dt="2023-11-24T22:42:02.702" v="1598" actId="26606"/>
          <ac:grpSpMkLst>
            <pc:docMk/>
            <pc:sldMk cId="1942696953" sldId="270"/>
            <ac:grpSpMk id="87" creationId="{8FC90B1E-0223-4440-AF22-8F32F6F0C7D2}"/>
          </ac:grpSpMkLst>
        </pc:grpChg>
        <pc:grpChg chg="add">
          <ac:chgData name="Harshitha pasem" userId="254c08640e15c391" providerId="LiveId" clId="{BB1AD677-F4B6-4C56-A2DA-F3FC14EBD90B}" dt="2023-11-24T22:42:02.702" v="1598" actId="26606"/>
          <ac:grpSpMkLst>
            <pc:docMk/>
            <pc:sldMk cId="1942696953" sldId="270"/>
            <ac:grpSpMk id="95" creationId="{11CE155D-684B-4F5E-B835-C52765E310E7}"/>
          </ac:grpSpMkLst>
        </pc:grpChg>
        <pc:graphicFrameChg chg="del mod">
          <ac:chgData name="Harshitha pasem" userId="254c08640e15c391" providerId="LiveId" clId="{BB1AD677-F4B6-4C56-A2DA-F3FC14EBD90B}" dt="2023-11-24T22:39:46.672" v="1572" actId="478"/>
          <ac:graphicFrameMkLst>
            <pc:docMk/>
            <pc:sldMk cId="1942696953" sldId="270"/>
            <ac:graphicFrameMk id="2" creationId="{3ABC5E1A-8B16-D0CD-8026-657E7591707B}"/>
          </ac:graphicFrameMkLst>
        </pc:graphicFrameChg>
        <pc:picChg chg="add mod">
          <ac:chgData name="Harshitha pasem" userId="254c08640e15c391" providerId="LiveId" clId="{BB1AD677-F4B6-4C56-A2DA-F3FC14EBD90B}" dt="2023-11-24T22:42:02.702" v="1598" actId="26606"/>
          <ac:picMkLst>
            <pc:docMk/>
            <pc:sldMk cId="1942696953" sldId="270"/>
            <ac:picMk id="4" creationId="{897AC607-357C-AB14-4521-A6F872DC686A}"/>
          </ac:picMkLst>
        </pc:picChg>
        <pc:picChg chg="del">
          <ac:chgData name="Harshitha pasem" userId="254c08640e15c391" providerId="LiveId" clId="{BB1AD677-F4B6-4C56-A2DA-F3FC14EBD90B}" dt="2023-11-24T22:40:07.161" v="1588" actId="478"/>
          <ac:picMkLst>
            <pc:docMk/>
            <pc:sldMk cId="1942696953" sldId="270"/>
            <ac:picMk id="36" creationId="{2B4D0D11-352C-FD75-EA58-29814F286B74}"/>
          </ac:picMkLst>
        </pc:picChg>
      </pc:sldChg>
      <pc:sldChg chg="addSp delSp modSp add del mod delDesignElem">
        <pc:chgData name="Harshitha pasem" userId="254c08640e15c391" providerId="LiveId" clId="{BB1AD677-F4B6-4C56-A2DA-F3FC14EBD90B}" dt="2023-11-24T00:39:03.939" v="1184" actId="47"/>
        <pc:sldMkLst>
          <pc:docMk/>
          <pc:sldMk cId="3019386066" sldId="270"/>
        </pc:sldMkLst>
        <pc:spChg chg="mod">
          <ac:chgData name="Harshitha pasem" userId="254c08640e15c391" providerId="LiveId" clId="{BB1AD677-F4B6-4C56-A2DA-F3FC14EBD90B}" dt="2023-11-24T00:38:30.157" v="1182"/>
          <ac:spMkLst>
            <pc:docMk/>
            <pc:sldMk cId="3019386066" sldId="270"/>
            <ac:spMk id="16" creationId="{DD66B45B-67F4-1B83-BF1A-BCC47AAD444A}"/>
          </ac:spMkLst>
        </pc:spChg>
        <pc:spChg chg="add del">
          <ac:chgData name="Harshitha pasem" userId="254c08640e15c391" providerId="LiveId" clId="{BB1AD677-F4B6-4C56-A2DA-F3FC14EBD90B}" dt="2023-11-24T00:38:30.157" v="1182"/>
          <ac:spMkLst>
            <pc:docMk/>
            <pc:sldMk cId="3019386066" sldId="270"/>
            <ac:spMk id="39" creationId="{DA9C8D46-54D8-4DF1-99A2-E651C7B132F4}"/>
          </ac:spMkLst>
        </pc:spChg>
        <pc:spChg chg="add del">
          <ac:chgData name="Harshitha pasem" userId="254c08640e15c391" providerId="LiveId" clId="{BB1AD677-F4B6-4C56-A2DA-F3FC14EBD90B}" dt="2023-11-24T00:38:30.157" v="1182"/>
          <ac:spMkLst>
            <pc:docMk/>
            <pc:sldMk cId="3019386066" sldId="270"/>
            <ac:spMk id="41" creationId="{9715DAF0-AE1B-46C9-8A6B-DB2AA05AB91D}"/>
          </ac:spMkLst>
        </pc:spChg>
        <pc:spChg chg="add del">
          <ac:chgData name="Harshitha pasem" userId="254c08640e15c391" providerId="LiveId" clId="{BB1AD677-F4B6-4C56-A2DA-F3FC14EBD90B}" dt="2023-11-24T00:38:30.157" v="1182"/>
          <ac:spMkLst>
            <pc:docMk/>
            <pc:sldMk cId="3019386066" sldId="270"/>
            <ac:spMk id="43" creationId="{DE12BF4D-F47A-41C1-85FC-652E412D3B47}"/>
          </ac:spMkLst>
        </pc:spChg>
        <pc:spChg chg="add del">
          <ac:chgData name="Harshitha pasem" userId="254c08640e15c391" providerId="LiveId" clId="{BB1AD677-F4B6-4C56-A2DA-F3FC14EBD90B}" dt="2023-11-24T00:38:30.157" v="1182"/>
          <ac:spMkLst>
            <pc:docMk/>
            <pc:sldMk cId="3019386066" sldId="270"/>
            <ac:spMk id="45" creationId="{AAF055B3-1F95-4ABA-BFE4-A58320A8206E}"/>
          </ac:spMkLst>
        </pc:spChg>
        <pc:spChg chg="add del">
          <ac:chgData name="Harshitha pasem" userId="254c08640e15c391" providerId="LiveId" clId="{BB1AD677-F4B6-4C56-A2DA-F3FC14EBD90B}" dt="2023-11-24T00:38:30.157" v="1182"/>
          <ac:spMkLst>
            <pc:docMk/>
            <pc:sldMk cId="3019386066" sldId="270"/>
            <ac:spMk id="47" creationId="{65FBF53F-BBBA-4974-AD72-0E8CD294E50F}"/>
          </ac:spMkLst>
        </pc:spChg>
        <pc:spChg chg="add del">
          <ac:chgData name="Harshitha pasem" userId="254c08640e15c391" providerId="LiveId" clId="{BB1AD677-F4B6-4C56-A2DA-F3FC14EBD90B}" dt="2023-11-24T00:38:30.157" v="1182"/>
          <ac:spMkLst>
            <pc:docMk/>
            <pc:sldMk cId="3019386066" sldId="270"/>
            <ac:spMk id="49" creationId="{5A2875D7-3769-4291-959E-9FAD764A760C}"/>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image" Target="../media/image2.jpeg"/><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jpg"/></Relationships>
</file>

<file path=ppt/diagrams/_rels/data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image" Target="../media/image12.jp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image" Target="../media/image2.jpeg"/><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jpg"/></Relationships>
</file>

<file path=ppt/diagrams/_rels/drawing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image" Target="../media/image1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A00271-7702-4841-A161-160AA3BEFB14}"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83C249DE-DF35-44C8-9565-4F4F6956EEF1}">
      <dgm:prSet/>
      <dgm:spPr/>
      <dgm:t>
        <a:bodyPr/>
        <a:lstStyle/>
        <a:p>
          <a:endParaRPr lang="en-US"/>
        </a:p>
      </dgm:t>
    </dgm:pt>
    <dgm:pt modelId="{25924921-54FF-4C9A-A62B-A397E16D9347}" type="parTrans" cxnId="{4C844ECC-60DE-4BAC-98B5-26EE9B7CF4A2}">
      <dgm:prSet/>
      <dgm:spPr/>
      <dgm:t>
        <a:bodyPr/>
        <a:lstStyle/>
        <a:p>
          <a:endParaRPr lang="en-US"/>
        </a:p>
      </dgm:t>
    </dgm:pt>
    <dgm:pt modelId="{5916199A-D337-4F07-A2A1-8D3053C99094}" type="sibTrans" cxnId="{4C844ECC-60DE-4BAC-98B5-26EE9B7CF4A2}">
      <dgm:prSet/>
      <dgm:spPr>
        <a:blipFill>
          <a:blip xmlns:r="http://schemas.openxmlformats.org/officeDocument/2006/relationships" r:embed="rId1">
            <a:extLst>
              <a:ext uri="{28A0092B-C50C-407E-A947-70E740481C1C}">
                <a14:useLocalDpi xmlns:a14="http://schemas.microsoft.com/office/drawing/2010/main" val="0"/>
              </a:ext>
            </a:extLst>
          </a:blip>
          <a:stretch>
            <a:fillRect l="-25000" r="-25000"/>
          </a:stretch>
        </a:blipFill>
        <a:ln>
          <a:noFill/>
        </a:ln>
      </dgm:spPr>
      <dgm:t>
        <a:bodyPr/>
        <a:lstStyle/>
        <a:p>
          <a:endParaRPr lang="en-US"/>
        </a:p>
      </dgm:t>
    </dgm:pt>
    <dgm:pt modelId="{DEC07231-AFF4-4776-92AD-8E88B9E9332F}">
      <dgm:prSet phldrT="[Text]"/>
      <dgm:spPr/>
      <dgm:t>
        <a:bodyPr/>
        <a:lstStyle/>
        <a:p>
          <a:r>
            <a:rPr lang="en-US" dirty="0"/>
            <a:t>Problem Statement</a:t>
          </a:r>
        </a:p>
      </dgm:t>
    </dgm:pt>
    <dgm:pt modelId="{4F5068FC-2E6E-45F4-ACFC-F94FDBEE114A}" type="parTrans" cxnId="{B274726B-19A8-4D51-B52E-47A3C9C1E499}">
      <dgm:prSet/>
      <dgm:spPr/>
      <dgm:t>
        <a:bodyPr/>
        <a:lstStyle/>
        <a:p>
          <a:endParaRPr lang="en-US"/>
        </a:p>
      </dgm:t>
    </dgm:pt>
    <dgm:pt modelId="{C7248B08-2A5A-4AA3-9141-887E2838A8E4}" type="sibTrans" cxnId="{B274726B-19A8-4D51-B52E-47A3C9C1E499}">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dgm:spPr>
      <dgm:t>
        <a:bodyPr/>
        <a:lstStyle/>
        <a:p>
          <a:endParaRPr lang="en-US"/>
        </a:p>
      </dgm:t>
      <dgm:extLst>
        <a:ext uri="{E40237B7-FDA0-4F09-8148-C483321AD2D9}">
          <dgm14:cNvPr xmlns:dgm14="http://schemas.microsoft.com/office/drawing/2010/diagram" id="0" name="" descr="Different colored question marks"/>
        </a:ext>
      </dgm:extLst>
    </dgm:pt>
    <dgm:pt modelId="{C25FA50B-EB89-4D82-B173-6FFF70FD9EDA}">
      <dgm:prSet phldrT="[Text]" phldr="1"/>
      <dgm:spPr/>
      <dgm:t>
        <a:bodyPr/>
        <a:lstStyle/>
        <a:p>
          <a:endParaRPr lang="en-US"/>
        </a:p>
      </dgm:t>
    </dgm:pt>
    <dgm:pt modelId="{89AD8D0A-B8E8-4B83-AEB0-7C4EADA7DA64}" type="parTrans" cxnId="{8A7916B0-DB00-4C99-B1C4-57284E84B1FF}">
      <dgm:prSet/>
      <dgm:spPr/>
      <dgm:t>
        <a:bodyPr/>
        <a:lstStyle/>
        <a:p>
          <a:endParaRPr lang="en-US"/>
        </a:p>
      </dgm:t>
    </dgm:pt>
    <dgm:pt modelId="{C873A67C-C5D9-4645-BCA2-615AA88412E5}" type="sibTrans" cxnId="{8A7916B0-DB00-4C99-B1C4-57284E84B1FF}">
      <dgm:prSet/>
      <dgm:spPr/>
      <dgm:t>
        <a:bodyPr/>
        <a:lstStyle/>
        <a:p>
          <a:endParaRPr lang="en-US"/>
        </a:p>
      </dgm:t>
    </dgm:pt>
    <dgm:pt modelId="{3F68DD61-FE36-4B98-8F5E-9E9BEAF9801D}">
      <dgm:prSet phldrT="[Text]" phldr="1"/>
      <dgm:spPr/>
      <dgm:t>
        <a:bodyPr/>
        <a:lstStyle/>
        <a:p>
          <a:endParaRPr lang="en-US"/>
        </a:p>
      </dgm:t>
    </dgm:pt>
    <dgm:pt modelId="{0A7E85AC-7C47-4DBC-8109-0BC8CFC66957}" type="parTrans" cxnId="{A0F2769B-CA0F-4454-84CA-9716D80356F5}">
      <dgm:prSet/>
      <dgm:spPr/>
      <dgm:t>
        <a:bodyPr/>
        <a:lstStyle/>
        <a:p>
          <a:endParaRPr lang="en-US"/>
        </a:p>
      </dgm:t>
    </dgm:pt>
    <dgm:pt modelId="{2DFFE434-9A7B-488F-8C7A-0A84036B20A1}" type="sibTrans" cxnId="{A0F2769B-CA0F-4454-84CA-9716D80356F5}">
      <dgm:prSet/>
      <dgm:spPr/>
      <dgm:t>
        <a:bodyPr/>
        <a:lstStyle/>
        <a:p>
          <a:endParaRPr lang="en-US"/>
        </a:p>
      </dgm:t>
    </dgm:pt>
    <dgm:pt modelId="{160C0FFA-F395-4E73-9C43-22EBD3353585}">
      <dgm:prSet/>
      <dgm:spPr/>
      <dgm:t>
        <a:bodyPr/>
        <a:lstStyle/>
        <a:p>
          <a:r>
            <a:rPr lang="en-US" dirty="0"/>
            <a:t>Business Understanding</a:t>
          </a:r>
        </a:p>
      </dgm:t>
    </dgm:pt>
    <dgm:pt modelId="{6E303646-FEBE-4792-972A-E089CC47589A}" type="parTrans" cxnId="{CFE8C2EF-968B-4F64-9636-91E138879173}">
      <dgm:prSet/>
      <dgm:spPr/>
      <dgm:t>
        <a:bodyPr/>
        <a:lstStyle/>
        <a:p>
          <a:endParaRPr lang="en-US"/>
        </a:p>
      </dgm:t>
    </dgm:pt>
    <dgm:pt modelId="{4E5CFB80-1E58-43E2-A162-7C5D257C5E88}" type="sibTrans" cxnId="{CFE8C2EF-968B-4F64-9636-91E138879173}">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t>
        <a:bodyPr/>
        <a:lstStyle/>
        <a:p>
          <a:endParaRPr lang="en-US"/>
        </a:p>
      </dgm:t>
      <dgm:extLst>
        <a:ext uri="{E40237B7-FDA0-4F09-8148-C483321AD2D9}">
          <dgm14:cNvPr xmlns:dgm14="http://schemas.microsoft.com/office/drawing/2010/diagram" id="0" name="" descr="Person using digital tablet"/>
        </a:ext>
      </dgm:extLst>
    </dgm:pt>
    <dgm:pt modelId="{B47003F7-F941-4233-A648-8220BCC03329}">
      <dgm:prSet/>
      <dgm:spPr/>
      <dgm:t>
        <a:bodyPr/>
        <a:lstStyle/>
        <a:p>
          <a:r>
            <a:rPr lang="en-US" dirty="0"/>
            <a:t>Data Understanding</a:t>
          </a:r>
        </a:p>
      </dgm:t>
    </dgm:pt>
    <dgm:pt modelId="{CF23B695-E0A3-4C0C-92FE-B49CBEC0FA13}" type="parTrans" cxnId="{6BB4DC30-F00E-4DE8-8494-699AADBA2FC3}">
      <dgm:prSet/>
      <dgm:spPr/>
      <dgm:t>
        <a:bodyPr/>
        <a:lstStyle/>
        <a:p>
          <a:endParaRPr lang="en-US"/>
        </a:p>
      </dgm:t>
    </dgm:pt>
    <dgm:pt modelId="{C8C1D6A3-6CF4-4E76-95C1-BADF741232B3}" type="sibTrans" cxnId="{6BB4DC30-F00E-4DE8-8494-699AADBA2FC3}">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t>
        <a:bodyPr/>
        <a:lstStyle/>
        <a:p>
          <a:endParaRPr lang="en-US"/>
        </a:p>
      </dgm:t>
      <dgm:extLst>
        <a:ext uri="{E40237B7-FDA0-4F09-8148-C483321AD2D9}">
          <dgm14:cNvPr xmlns:dgm14="http://schemas.microsoft.com/office/drawing/2010/diagram" id="0" name="" descr="Two colleagues planning on board with sticky notes"/>
        </a:ext>
      </dgm:extLst>
    </dgm:pt>
    <dgm:pt modelId="{C77FC24E-5E52-4C52-8577-5C7552BFDBC2}">
      <dgm:prSet/>
      <dgm:spPr/>
      <dgm:t>
        <a:bodyPr/>
        <a:lstStyle/>
        <a:p>
          <a:r>
            <a:rPr lang="en-US" dirty="0"/>
            <a:t>Data Preparation</a:t>
          </a:r>
        </a:p>
      </dgm:t>
    </dgm:pt>
    <dgm:pt modelId="{D589156B-971B-457E-B47B-057D9CE1F6C2}" type="parTrans" cxnId="{1D614239-D952-46F3-82B8-030C8563CD7A}">
      <dgm:prSet/>
      <dgm:spPr/>
      <dgm:t>
        <a:bodyPr/>
        <a:lstStyle/>
        <a:p>
          <a:endParaRPr lang="en-US"/>
        </a:p>
      </dgm:t>
    </dgm:pt>
    <dgm:pt modelId="{D084F5AE-A95F-4A4C-B243-DC86EF04E156}" type="sibTrans" cxnId="{1D614239-D952-46F3-82B8-030C8563CD7A}">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t>
        <a:bodyPr/>
        <a:lstStyle/>
        <a:p>
          <a:endParaRPr lang="en-US"/>
        </a:p>
      </dgm:t>
      <dgm:extLst>
        <a:ext uri="{E40237B7-FDA0-4F09-8148-C483321AD2D9}">
          <dgm14:cNvPr xmlns:dgm14="http://schemas.microsoft.com/office/drawing/2010/diagram" id="0" name="" descr="Person woodworking"/>
        </a:ext>
      </dgm:extLst>
    </dgm:pt>
    <dgm:pt modelId="{10AE98AB-B6DE-4A05-BBBB-ECAE49D63530}">
      <dgm:prSet/>
      <dgm:spPr/>
      <dgm:t>
        <a:bodyPr/>
        <a:lstStyle/>
        <a:p>
          <a:r>
            <a:rPr lang="en-US" dirty="0"/>
            <a:t>Modeling</a:t>
          </a:r>
        </a:p>
      </dgm:t>
    </dgm:pt>
    <dgm:pt modelId="{4B3B46A9-F0F5-468B-AE2B-7F6C6401C9E8}" type="parTrans" cxnId="{E3DF3EB2-EF36-4BD5-8D49-2510EBDE3573}">
      <dgm:prSet/>
      <dgm:spPr/>
      <dgm:t>
        <a:bodyPr/>
        <a:lstStyle/>
        <a:p>
          <a:endParaRPr lang="en-US"/>
        </a:p>
      </dgm:t>
    </dgm:pt>
    <dgm:pt modelId="{672CC61D-018B-4B29-9B63-099593D2042F}" type="sibTrans" cxnId="{E3DF3EB2-EF36-4BD5-8D49-2510EBDE3573}">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l="-4000" r="-4000"/>
          </a:stretch>
        </a:blipFill>
      </dgm:spPr>
      <dgm:t>
        <a:bodyPr/>
        <a:lstStyle/>
        <a:p>
          <a:endParaRPr lang="en-US"/>
        </a:p>
      </dgm:t>
      <dgm:extLst>
        <a:ext uri="{E40237B7-FDA0-4F09-8148-C483321AD2D9}">
          <dgm14:cNvPr xmlns:dgm14="http://schemas.microsoft.com/office/drawing/2010/diagram" id="0" name="" descr="People connection web"/>
        </a:ext>
      </dgm:extLst>
    </dgm:pt>
    <dgm:pt modelId="{EBDA0915-B7F5-4BD5-BBC6-DC5D3A27B471}">
      <dgm:prSet/>
      <dgm:spPr/>
      <dgm:t>
        <a:bodyPr/>
        <a:lstStyle/>
        <a:p>
          <a:r>
            <a:rPr lang="en-US" dirty="0"/>
            <a:t>Evaluation</a:t>
          </a:r>
        </a:p>
      </dgm:t>
    </dgm:pt>
    <dgm:pt modelId="{C0822434-5C69-4A12-AE08-0946CC32ACCB}" type="parTrans" cxnId="{1791217A-B2C1-4906-B935-A9BFFA7E9FCB}">
      <dgm:prSet/>
      <dgm:spPr/>
      <dgm:t>
        <a:bodyPr/>
        <a:lstStyle/>
        <a:p>
          <a:endParaRPr lang="en-US"/>
        </a:p>
      </dgm:t>
    </dgm:pt>
    <dgm:pt modelId="{471AAB61-DCE7-4906-990D-BB1FBA652559}" type="sibTrans" cxnId="{1791217A-B2C1-4906-B935-A9BFFA7E9FCB}">
      <dgm:prSet/>
      <dgm:spPr>
        <a:blipFill>
          <a:blip xmlns:r="http://schemas.openxmlformats.org/officeDocument/2006/relationships" r:embed="rId7">
            <a:extLst>
              <a:ext uri="{28A0092B-C50C-407E-A947-70E740481C1C}">
                <a14:useLocalDpi xmlns:a14="http://schemas.microsoft.com/office/drawing/2010/main" val="0"/>
              </a:ext>
            </a:extLst>
          </a:blip>
          <a:srcRect/>
          <a:stretch>
            <a:fillRect l="-25000" r="-25000"/>
          </a:stretch>
        </a:blipFill>
      </dgm:spPr>
      <dgm:t>
        <a:bodyPr/>
        <a:lstStyle/>
        <a:p>
          <a:endParaRPr lang="en-US"/>
        </a:p>
      </dgm:t>
      <dgm:extLst>
        <a:ext uri="{E40237B7-FDA0-4F09-8148-C483321AD2D9}">
          <dgm14:cNvPr xmlns:dgm14="http://schemas.microsoft.com/office/drawing/2010/diagram" id="0" name="" descr="Asian student writing on blackboard with chalk in classroom"/>
        </a:ext>
      </dgm:extLst>
    </dgm:pt>
    <dgm:pt modelId="{269C58D0-8EFD-48EB-8DF3-6ECE6E746CAC}">
      <dgm:prSet/>
      <dgm:spPr/>
      <dgm:t>
        <a:bodyPr/>
        <a:lstStyle/>
        <a:p>
          <a:endParaRPr lang="en-US" dirty="0"/>
        </a:p>
      </dgm:t>
    </dgm:pt>
    <dgm:pt modelId="{04B7F86A-212F-4EEF-A5AB-3A2493123D57}" type="parTrans" cxnId="{D8F213A6-ECCD-4C19-9C1C-BFD944B2C7FF}">
      <dgm:prSet/>
      <dgm:spPr/>
      <dgm:t>
        <a:bodyPr/>
        <a:lstStyle/>
        <a:p>
          <a:endParaRPr lang="en-US"/>
        </a:p>
      </dgm:t>
    </dgm:pt>
    <dgm:pt modelId="{7B1B9035-6910-458F-9383-26CD258C7C2D}" type="sibTrans" cxnId="{D8F213A6-ECCD-4C19-9C1C-BFD944B2C7FF}">
      <dgm:prSet/>
      <dgm:spPr/>
      <dgm:t>
        <a:bodyPr/>
        <a:lstStyle/>
        <a:p>
          <a:endParaRPr lang="en-US"/>
        </a:p>
      </dgm:t>
    </dgm:pt>
    <dgm:pt modelId="{71AB87AC-C4AA-464E-B478-4D4D51A47443}">
      <dgm:prSet/>
      <dgm:spPr/>
      <dgm:t>
        <a:bodyPr/>
        <a:lstStyle/>
        <a:p>
          <a:endParaRPr lang="en-US"/>
        </a:p>
      </dgm:t>
    </dgm:pt>
    <dgm:pt modelId="{EA251ECB-15D1-44CA-8D7D-841CE2A9A17A}" type="parTrans" cxnId="{3D5A5477-7DF8-43C3-8C3C-848657FFA842}">
      <dgm:prSet/>
      <dgm:spPr/>
      <dgm:t>
        <a:bodyPr/>
        <a:lstStyle/>
        <a:p>
          <a:endParaRPr lang="en-US"/>
        </a:p>
      </dgm:t>
    </dgm:pt>
    <dgm:pt modelId="{1951D804-968E-48D2-BBB4-3F1D2EA90FDE}" type="sibTrans" cxnId="{3D5A5477-7DF8-43C3-8C3C-848657FFA842}">
      <dgm:prSet/>
      <dgm:spPr/>
      <dgm:t>
        <a:bodyPr/>
        <a:lstStyle/>
        <a:p>
          <a:endParaRPr lang="en-US"/>
        </a:p>
      </dgm:t>
    </dgm:pt>
    <dgm:pt modelId="{1D632FFE-39BB-4A1F-BCF8-1A0B775289A0}">
      <dgm:prSet/>
      <dgm:spPr/>
      <dgm:t>
        <a:bodyPr/>
        <a:lstStyle/>
        <a:p>
          <a:endParaRPr lang="en-US" dirty="0"/>
        </a:p>
      </dgm:t>
    </dgm:pt>
    <dgm:pt modelId="{04A1ABFC-4721-46FE-85B1-6D83387BA6A7}" type="parTrans" cxnId="{596D45AE-9F4F-45E8-8257-8381BC728F32}">
      <dgm:prSet/>
      <dgm:spPr/>
      <dgm:t>
        <a:bodyPr/>
        <a:lstStyle/>
        <a:p>
          <a:endParaRPr lang="en-US"/>
        </a:p>
      </dgm:t>
    </dgm:pt>
    <dgm:pt modelId="{34F63D75-346B-4966-872A-84944155B4CD}" type="sibTrans" cxnId="{596D45AE-9F4F-45E8-8257-8381BC728F32}">
      <dgm:prSet/>
      <dgm:spPr/>
      <dgm:t>
        <a:bodyPr/>
        <a:lstStyle/>
        <a:p>
          <a:endParaRPr lang="en-US"/>
        </a:p>
      </dgm:t>
    </dgm:pt>
    <dgm:pt modelId="{AEBF2A24-EE76-4445-BB07-A0213F31475F}" type="pres">
      <dgm:prSet presAssocID="{24A00271-7702-4841-A161-160AA3BEFB14}" presName="Name0" presStyleCnt="0">
        <dgm:presLayoutVars>
          <dgm:chMax val="7"/>
          <dgm:chPref val="7"/>
          <dgm:dir/>
        </dgm:presLayoutVars>
      </dgm:prSet>
      <dgm:spPr/>
    </dgm:pt>
    <dgm:pt modelId="{96486CE7-E1BF-4380-9A99-56D09527AFEE}" type="pres">
      <dgm:prSet presAssocID="{24A00271-7702-4841-A161-160AA3BEFB14}" presName="Name1" presStyleCnt="0"/>
      <dgm:spPr/>
    </dgm:pt>
    <dgm:pt modelId="{E72E56ED-DBE4-43ED-8A77-FC887D0D068E}" type="pres">
      <dgm:prSet presAssocID="{5916199A-D337-4F07-A2A1-8D3053C99094}" presName="picture_1" presStyleCnt="0"/>
      <dgm:spPr/>
    </dgm:pt>
    <dgm:pt modelId="{FAE52E33-6F06-41A5-9823-83FB1B066823}" type="pres">
      <dgm:prSet presAssocID="{5916199A-D337-4F07-A2A1-8D3053C99094}" presName="pictureRepeatNode" presStyleLbl="alignImgPlace1" presStyleIdx="0" presStyleCnt="7"/>
      <dgm:spPr/>
    </dgm:pt>
    <dgm:pt modelId="{9B8BBDCD-4CD3-480F-A290-4F836ADFE1CA}" type="pres">
      <dgm:prSet presAssocID="{83C249DE-DF35-44C8-9565-4F4F6956EEF1}" presName="text_1" presStyleLbl="node1" presStyleIdx="0" presStyleCnt="0">
        <dgm:presLayoutVars>
          <dgm:bulletEnabled val="1"/>
        </dgm:presLayoutVars>
      </dgm:prSet>
      <dgm:spPr/>
    </dgm:pt>
    <dgm:pt modelId="{A99D175F-70A4-49FF-A4CD-D2CF9D8E8921}" type="pres">
      <dgm:prSet presAssocID="{C7248B08-2A5A-4AA3-9141-887E2838A8E4}" presName="picture_2" presStyleCnt="0"/>
      <dgm:spPr/>
    </dgm:pt>
    <dgm:pt modelId="{0ABFE1F3-14B6-41EC-B4D6-B13A6DAE62CB}" type="pres">
      <dgm:prSet presAssocID="{C7248B08-2A5A-4AA3-9141-887E2838A8E4}" presName="pictureRepeatNode" presStyleLbl="alignImgPlace1" presStyleIdx="1" presStyleCnt="7"/>
      <dgm:spPr/>
    </dgm:pt>
    <dgm:pt modelId="{D9815D8C-3F80-403A-8A1B-E1F2BE2430DA}" type="pres">
      <dgm:prSet presAssocID="{DEC07231-AFF4-4776-92AD-8E88B9E9332F}" presName="line_2" presStyleLbl="parChTrans1D1" presStyleIdx="0" presStyleCnt="6"/>
      <dgm:spPr/>
    </dgm:pt>
    <dgm:pt modelId="{0FB84771-AFC4-4174-8614-26729FB55CC6}" type="pres">
      <dgm:prSet presAssocID="{DEC07231-AFF4-4776-92AD-8E88B9E9332F}" presName="textparent_2" presStyleLbl="node1" presStyleIdx="0" presStyleCnt="0"/>
      <dgm:spPr/>
    </dgm:pt>
    <dgm:pt modelId="{3876F45E-A010-4CF4-9E27-12E29607D0FA}" type="pres">
      <dgm:prSet presAssocID="{DEC07231-AFF4-4776-92AD-8E88B9E9332F}" presName="text_2" presStyleLbl="revTx" presStyleIdx="0" presStyleCnt="6">
        <dgm:presLayoutVars>
          <dgm:bulletEnabled val="1"/>
        </dgm:presLayoutVars>
      </dgm:prSet>
      <dgm:spPr/>
    </dgm:pt>
    <dgm:pt modelId="{6BD48EEB-BA83-400E-8975-03AB9C012DE6}" type="pres">
      <dgm:prSet presAssocID="{4E5CFB80-1E58-43E2-A162-7C5D257C5E88}" presName="picture_3" presStyleCnt="0"/>
      <dgm:spPr/>
    </dgm:pt>
    <dgm:pt modelId="{40ADF526-A4C7-4454-9DC0-B4FD2B9C792B}" type="pres">
      <dgm:prSet presAssocID="{4E5CFB80-1E58-43E2-A162-7C5D257C5E88}" presName="pictureRepeatNode" presStyleLbl="alignImgPlace1" presStyleIdx="2" presStyleCnt="7"/>
      <dgm:spPr/>
    </dgm:pt>
    <dgm:pt modelId="{77963470-5E90-49AA-BEA5-E29A04064262}" type="pres">
      <dgm:prSet presAssocID="{160C0FFA-F395-4E73-9C43-22EBD3353585}" presName="line_3" presStyleLbl="parChTrans1D1" presStyleIdx="1" presStyleCnt="6"/>
      <dgm:spPr/>
    </dgm:pt>
    <dgm:pt modelId="{A7ECB6CC-177A-4AB7-BEF3-E824BFF159FF}" type="pres">
      <dgm:prSet presAssocID="{160C0FFA-F395-4E73-9C43-22EBD3353585}" presName="textparent_3" presStyleLbl="node1" presStyleIdx="0" presStyleCnt="0"/>
      <dgm:spPr/>
    </dgm:pt>
    <dgm:pt modelId="{EE98C0AE-761E-427D-890A-8660CB5686FD}" type="pres">
      <dgm:prSet presAssocID="{160C0FFA-F395-4E73-9C43-22EBD3353585}" presName="text_3" presStyleLbl="revTx" presStyleIdx="1" presStyleCnt="6">
        <dgm:presLayoutVars>
          <dgm:bulletEnabled val="1"/>
        </dgm:presLayoutVars>
      </dgm:prSet>
      <dgm:spPr/>
    </dgm:pt>
    <dgm:pt modelId="{668551C9-AD90-4CC1-B566-14AB09CB9F77}" type="pres">
      <dgm:prSet presAssocID="{C8C1D6A3-6CF4-4E76-95C1-BADF741232B3}" presName="picture_4" presStyleCnt="0"/>
      <dgm:spPr/>
    </dgm:pt>
    <dgm:pt modelId="{9C6B72A0-1EBE-4E6D-AE3E-967457F709D3}" type="pres">
      <dgm:prSet presAssocID="{C8C1D6A3-6CF4-4E76-95C1-BADF741232B3}" presName="pictureRepeatNode" presStyleLbl="alignImgPlace1" presStyleIdx="3" presStyleCnt="7"/>
      <dgm:spPr/>
    </dgm:pt>
    <dgm:pt modelId="{6FC71612-7120-4C56-8ACA-08FA8AE9A4DE}" type="pres">
      <dgm:prSet presAssocID="{B47003F7-F941-4233-A648-8220BCC03329}" presName="line_4" presStyleLbl="parChTrans1D1" presStyleIdx="2" presStyleCnt="6"/>
      <dgm:spPr/>
    </dgm:pt>
    <dgm:pt modelId="{6549882E-C3DF-4A58-8966-2ACB17381006}" type="pres">
      <dgm:prSet presAssocID="{B47003F7-F941-4233-A648-8220BCC03329}" presName="textparent_4" presStyleLbl="node1" presStyleIdx="0" presStyleCnt="0"/>
      <dgm:spPr/>
    </dgm:pt>
    <dgm:pt modelId="{A1381C32-144F-41EF-B754-CAC29B2BEB9E}" type="pres">
      <dgm:prSet presAssocID="{B47003F7-F941-4233-A648-8220BCC03329}" presName="text_4" presStyleLbl="revTx" presStyleIdx="2" presStyleCnt="6">
        <dgm:presLayoutVars>
          <dgm:bulletEnabled val="1"/>
        </dgm:presLayoutVars>
      </dgm:prSet>
      <dgm:spPr/>
    </dgm:pt>
    <dgm:pt modelId="{6B45202D-62A0-4FFB-A52C-86FCA5136FEB}" type="pres">
      <dgm:prSet presAssocID="{D084F5AE-A95F-4A4C-B243-DC86EF04E156}" presName="picture_5" presStyleCnt="0"/>
      <dgm:spPr/>
    </dgm:pt>
    <dgm:pt modelId="{D5FC6D89-1744-46C7-A801-945AFD463A48}" type="pres">
      <dgm:prSet presAssocID="{D084F5AE-A95F-4A4C-B243-DC86EF04E156}" presName="pictureRepeatNode" presStyleLbl="alignImgPlace1" presStyleIdx="4" presStyleCnt="7"/>
      <dgm:spPr/>
    </dgm:pt>
    <dgm:pt modelId="{974975A4-D3E6-487B-8744-33A476A7CD46}" type="pres">
      <dgm:prSet presAssocID="{C77FC24E-5E52-4C52-8577-5C7552BFDBC2}" presName="line_5" presStyleLbl="parChTrans1D1" presStyleIdx="3" presStyleCnt="6"/>
      <dgm:spPr/>
    </dgm:pt>
    <dgm:pt modelId="{C013B1C4-AAD4-40BA-B8F8-DF6B3A56B8B3}" type="pres">
      <dgm:prSet presAssocID="{C77FC24E-5E52-4C52-8577-5C7552BFDBC2}" presName="textparent_5" presStyleLbl="node1" presStyleIdx="0" presStyleCnt="0"/>
      <dgm:spPr/>
    </dgm:pt>
    <dgm:pt modelId="{767A203E-378A-4A99-8C60-F35425A8F6EF}" type="pres">
      <dgm:prSet presAssocID="{C77FC24E-5E52-4C52-8577-5C7552BFDBC2}" presName="text_5" presStyleLbl="revTx" presStyleIdx="3" presStyleCnt="6">
        <dgm:presLayoutVars>
          <dgm:bulletEnabled val="1"/>
        </dgm:presLayoutVars>
      </dgm:prSet>
      <dgm:spPr/>
    </dgm:pt>
    <dgm:pt modelId="{6305D85B-B1AF-4BD6-903B-163C6FD61623}" type="pres">
      <dgm:prSet presAssocID="{672CC61D-018B-4B29-9B63-099593D2042F}" presName="picture_6" presStyleCnt="0"/>
      <dgm:spPr/>
    </dgm:pt>
    <dgm:pt modelId="{0ECEE965-A25C-4214-8D2E-BC0ACC9463AD}" type="pres">
      <dgm:prSet presAssocID="{672CC61D-018B-4B29-9B63-099593D2042F}" presName="pictureRepeatNode" presStyleLbl="alignImgPlace1" presStyleIdx="5" presStyleCnt="7"/>
      <dgm:spPr/>
    </dgm:pt>
    <dgm:pt modelId="{C5D985AC-E829-4F4D-B455-9EF9065A3CDD}" type="pres">
      <dgm:prSet presAssocID="{10AE98AB-B6DE-4A05-BBBB-ECAE49D63530}" presName="line_6" presStyleLbl="parChTrans1D1" presStyleIdx="4" presStyleCnt="6"/>
      <dgm:spPr/>
    </dgm:pt>
    <dgm:pt modelId="{49402DAF-DD51-47CD-93A0-EBC9C6E8562D}" type="pres">
      <dgm:prSet presAssocID="{10AE98AB-B6DE-4A05-BBBB-ECAE49D63530}" presName="textparent_6" presStyleLbl="node1" presStyleIdx="0" presStyleCnt="0"/>
      <dgm:spPr/>
    </dgm:pt>
    <dgm:pt modelId="{4543F192-6425-4FCE-AEC2-3520409B8CFC}" type="pres">
      <dgm:prSet presAssocID="{10AE98AB-B6DE-4A05-BBBB-ECAE49D63530}" presName="text_6" presStyleLbl="revTx" presStyleIdx="4" presStyleCnt="6">
        <dgm:presLayoutVars>
          <dgm:bulletEnabled val="1"/>
        </dgm:presLayoutVars>
      </dgm:prSet>
      <dgm:spPr/>
    </dgm:pt>
    <dgm:pt modelId="{3BDF516E-0D0B-4B0F-B973-9F2BCF944BF1}" type="pres">
      <dgm:prSet presAssocID="{471AAB61-DCE7-4906-990D-BB1FBA652559}" presName="picture_7" presStyleCnt="0"/>
      <dgm:spPr/>
    </dgm:pt>
    <dgm:pt modelId="{FA9EB511-8B7C-41B0-8AAE-8A0AF5E9F65B}" type="pres">
      <dgm:prSet presAssocID="{471AAB61-DCE7-4906-990D-BB1FBA652559}" presName="pictureRepeatNode" presStyleLbl="alignImgPlace1" presStyleIdx="6" presStyleCnt="7"/>
      <dgm:spPr/>
    </dgm:pt>
    <dgm:pt modelId="{D9A626F8-7FC0-4D80-9422-1A1ACBF64761}" type="pres">
      <dgm:prSet presAssocID="{EBDA0915-B7F5-4BD5-BBC6-DC5D3A27B471}" presName="line_7" presStyleLbl="parChTrans1D1" presStyleIdx="5" presStyleCnt="6"/>
      <dgm:spPr/>
    </dgm:pt>
    <dgm:pt modelId="{6A0B9D68-1B67-48A3-A90C-E2FBF7FA0E9F}" type="pres">
      <dgm:prSet presAssocID="{EBDA0915-B7F5-4BD5-BBC6-DC5D3A27B471}" presName="textparent_7" presStyleLbl="node1" presStyleIdx="0" presStyleCnt="0"/>
      <dgm:spPr/>
    </dgm:pt>
    <dgm:pt modelId="{B66C885E-462F-4129-90DE-73BC82F0C94B}" type="pres">
      <dgm:prSet presAssocID="{EBDA0915-B7F5-4BD5-BBC6-DC5D3A27B471}" presName="text_7" presStyleLbl="revTx" presStyleIdx="5" presStyleCnt="6">
        <dgm:presLayoutVars>
          <dgm:bulletEnabled val="1"/>
        </dgm:presLayoutVars>
      </dgm:prSet>
      <dgm:spPr/>
    </dgm:pt>
  </dgm:ptLst>
  <dgm:cxnLst>
    <dgm:cxn modelId="{7C844C06-29EB-4031-96C2-E518451BCD80}" type="presOf" srcId="{24A00271-7702-4841-A161-160AA3BEFB14}" destId="{AEBF2A24-EE76-4445-BB07-A0213F31475F}" srcOrd="0" destOrd="0" presId="urn:microsoft.com/office/officeart/2008/layout/CircularPictureCallout"/>
    <dgm:cxn modelId="{480F0D0C-D135-4523-9BA7-CB41246A3056}" type="presOf" srcId="{B47003F7-F941-4233-A648-8220BCC03329}" destId="{A1381C32-144F-41EF-B754-CAC29B2BEB9E}" srcOrd="0" destOrd="0" presId="urn:microsoft.com/office/officeart/2008/layout/CircularPictureCallout"/>
    <dgm:cxn modelId="{5288EE1E-96C3-4060-89F2-3B19F7791AA2}" type="presOf" srcId="{DEC07231-AFF4-4776-92AD-8E88B9E9332F}" destId="{3876F45E-A010-4CF4-9E27-12E29607D0FA}" srcOrd="0" destOrd="0" presId="urn:microsoft.com/office/officeart/2008/layout/CircularPictureCallout"/>
    <dgm:cxn modelId="{6BB4DC30-F00E-4DE8-8494-699AADBA2FC3}" srcId="{24A00271-7702-4841-A161-160AA3BEFB14}" destId="{B47003F7-F941-4233-A648-8220BCC03329}" srcOrd="3" destOrd="0" parTransId="{CF23B695-E0A3-4C0C-92FE-B49CBEC0FA13}" sibTransId="{C8C1D6A3-6CF4-4E76-95C1-BADF741232B3}"/>
    <dgm:cxn modelId="{E1492137-5578-43F4-8EAB-41378122DCCA}" type="presOf" srcId="{10AE98AB-B6DE-4A05-BBBB-ECAE49D63530}" destId="{4543F192-6425-4FCE-AEC2-3520409B8CFC}" srcOrd="0" destOrd="0" presId="urn:microsoft.com/office/officeart/2008/layout/CircularPictureCallout"/>
    <dgm:cxn modelId="{263A2E39-6CE8-433D-A6FD-1B67F2C42F2D}" type="presOf" srcId="{C77FC24E-5E52-4C52-8577-5C7552BFDBC2}" destId="{767A203E-378A-4A99-8C60-F35425A8F6EF}" srcOrd="0" destOrd="0" presId="urn:microsoft.com/office/officeart/2008/layout/CircularPictureCallout"/>
    <dgm:cxn modelId="{1D614239-D952-46F3-82B8-030C8563CD7A}" srcId="{24A00271-7702-4841-A161-160AA3BEFB14}" destId="{C77FC24E-5E52-4C52-8577-5C7552BFDBC2}" srcOrd="4" destOrd="0" parTransId="{D589156B-971B-457E-B47B-057D9CE1F6C2}" sibTransId="{D084F5AE-A95F-4A4C-B243-DC86EF04E156}"/>
    <dgm:cxn modelId="{5AC50D3A-E0DA-47D7-B0EE-2EFC0C940C4C}" type="presOf" srcId="{4E5CFB80-1E58-43E2-A162-7C5D257C5E88}" destId="{40ADF526-A4C7-4454-9DC0-B4FD2B9C792B}" srcOrd="0" destOrd="0" presId="urn:microsoft.com/office/officeart/2008/layout/CircularPictureCallout"/>
    <dgm:cxn modelId="{FDB9225B-C9F2-4B34-9CA5-8CD0B6A100D9}" type="presOf" srcId="{160C0FFA-F395-4E73-9C43-22EBD3353585}" destId="{EE98C0AE-761E-427D-890A-8660CB5686FD}" srcOrd="0" destOrd="0" presId="urn:microsoft.com/office/officeart/2008/layout/CircularPictureCallout"/>
    <dgm:cxn modelId="{077B4661-662F-4615-AE90-35035D3B0C26}" type="presOf" srcId="{C8C1D6A3-6CF4-4E76-95C1-BADF741232B3}" destId="{9C6B72A0-1EBE-4E6D-AE3E-967457F709D3}" srcOrd="0" destOrd="0" presId="urn:microsoft.com/office/officeart/2008/layout/CircularPictureCallout"/>
    <dgm:cxn modelId="{87AB6E47-DC33-4722-94DF-E1448D44658A}" type="presOf" srcId="{C7248B08-2A5A-4AA3-9141-887E2838A8E4}" destId="{0ABFE1F3-14B6-41EC-B4D6-B13A6DAE62CB}" srcOrd="0" destOrd="0" presId="urn:microsoft.com/office/officeart/2008/layout/CircularPictureCallout"/>
    <dgm:cxn modelId="{B274726B-19A8-4D51-B52E-47A3C9C1E499}" srcId="{24A00271-7702-4841-A161-160AA3BEFB14}" destId="{DEC07231-AFF4-4776-92AD-8E88B9E9332F}" srcOrd="1" destOrd="0" parTransId="{4F5068FC-2E6E-45F4-ACFC-F94FDBEE114A}" sibTransId="{C7248B08-2A5A-4AA3-9141-887E2838A8E4}"/>
    <dgm:cxn modelId="{4E026A4D-CBC8-4690-8341-F9A1564A0383}" type="presOf" srcId="{5916199A-D337-4F07-A2A1-8D3053C99094}" destId="{FAE52E33-6F06-41A5-9823-83FB1B066823}" srcOrd="0" destOrd="0" presId="urn:microsoft.com/office/officeart/2008/layout/CircularPictureCallout"/>
    <dgm:cxn modelId="{86AE7475-1DF9-49DE-A430-CEB2F0881D9D}" type="presOf" srcId="{D084F5AE-A95F-4A4C-B243-DC86EF04E156}" destId="{D5FC6D89-1744-46C7-A801-945AFD463A48}" srcOrd="0" destOrd="0" presId="urn:microsoft.com/office/officeart/2008/layout/CircularPictureCallout"/>
    <dgm:cxn modelId="{FD2F6C56-50AB-4FEB-A790-B6EAE464110D}" type="presOf" srcId="{EBDA0915-B7F5-4BD5-BBC6-DC5D3A27B471}" destId="{B66C885E-462F-4129-90DE-73BC82F0C94B}" srcOrd="0" destOrd="0" presId="urn:microsoft.com/office/officeart/2008/layout/CircularPictureCallout"/>
    <dgm:cxn modelId="{3D5A5477-7DF8-43C3-8C3C-848657FFA842}" srcId="{24A00271-7702-4841-A161-160AA3BEFB14}" destId="{71AB87AC-C4AA-464E-B478-4D4D51A47443}" srcOrd="10" destOrd="0" parTransId="{EA251ECB-15D1-44CA-8D7D-841CE2A9A17A}" sibTransId="{1951D804-968E-48D2-BBB4-3F1D2EA90FDE}"/>
    <dgm:cxn modelId="{1791217A-B2C1-4906-B935-A9BFFA7E9FCB}" srcId="{24A00271-7702-4841-A161-160AA3BEFB14}" destId="{EBDA0915-B7F5-4BD5-BBC6-DC5D3A27B471}" srcOrd="6" destOrd="0" parTransId="{C0822434-5C69-4A12-AE08-0946CC32ACCB}" sibTransId="{471AAB61-DCE7-4906-990D-BB1FBA652559}"/>
    <dgm:cxn modelId="{A0F2769B-CA0F-4454-84CA-9716D80356F5}" srcId="{24A00271-7702-4841-A161-160AA3BEFB14}" destId="{3F68DD61-FE36-4B98-8F5E-9E9BEAF9801D}" srcOrd="9" destOrd="0" parTransId="{0A7E85AC-7C47-4DBC-8109-0BC8CFC66957}" sibTransId="{2DFFE434-9A7B-488F-8C7A-0A84036B20A1}"/>
    <dgm:cxn modelId="{D8F213A6-ECCD-4C19-9C1C-BFD944B2C7FF}" srcId="{24A00271-7702-4841-A161-160AA3BEFB14}" destId="{269C58D0-8EFD-48EB-8DF3-6ECE6E746CAC}" srcOrd="7" destOrd="0" parTransId="{04B7F86A-212F-4EEF-A5AB-3A2493123D57}" sibTransId="{7B1B9035-6910-458F-9383-26CD258C7C2D}"/>
    <dgm:cxn modelId="{596D45AE-9F4F-45E8-8257-8381BC728F32}" srcId="{24A00271-7702-4841-A161-160AA3BEFB14}" destId="{1D632FFE-39BB-4A1F-BCF8-1A0B775289A0}" srcOrd="11" destOrd="0" parTransId="{04A1ABFC-4721-46FE-85B1-6D83387BA6A7}" sibTransId="{34F63D75-346B-4966-872A-84944155B4CD}"/>
    <dgm:cxn modelId="{8A7916B0-DB00-4C99-B1C4-57284E84B1FF}" srcId="{24A00271-7702-4841-A161-160AA3BEFB14}" destId="{C25FA50B-EB89-4D82-B173-6FFF70FD9EDA}" srcOrd="8" destOrd="0" parTransId="{89AD8D0A-B8E8-4B83-AEB0-7C4EADA7DA64}" sibTransId="{C873A67C-C5D9-4645-BCA2-615AA88412E5}"/>
    <dgm:cxn modelId="{E3DF3EB2-EF36-4BD5-8D49-2510EBDE3573}" srcId="{24A00271-7702-4841-A161-160AA3BEFB14}" destId="{10AE98AB-B6DE-4A05-BBBB-ECAE49D63530}" srcOrd="5" destOrd="0" parTransId="{4B3B46A9-F0F5-468B-AE2B-7F6C6401C9E8}" sibTransId="{672CC61D-018B-4B29-9B63-099593D2042F}"/>
    <dgm:cxn modelId="{C009C2B7-0CB9-46C2-AD40-9D3307AA2059}" type="presOf" srcId="{672CC61D-018B-4B29-9B63-099593D2042F}" destId="{0ECEE965-A25C-4214-8D2E-BC0ACC9463AD}" srcOrd="0" destOrd="0" presId="urn:microsoft.com/office/officeart/2008/layout/CircularPictureCallout"/>
    <dgm:cxn modelId="{86D389C7-A41D-4AA6-B539-663959464BA8}" type="presOf" srcId="{83C249DE-DF35-44C8-9565-4F4F6956EEF1}" destId="{9B8BBDCD-4CD3-480F-A290-4F836ADFE1CA}" srcOrd="0" destOrd="0" presId="urn:microsoft.com/office/officeart/2008/layout/CircularPictureCallout"/>
    <dgm:cxn modelId="{4C844ECC-60DE-4BAC-98B5-26EE9B7CF4A2}" srcId="{24A00271-7702-4841-A161-160AA3BEFB14}" destId="{83C249DE-DF35-44C8-9565-4F4F6956EEF1}" srcOrd="0" destOrd="0" parTransId="{25924921-54FF-4C9A-A62B-A397E16D9347}" sibTransId="{5916199A-D337-4F07-A2A1-8D3053C99094}"/>
    <dgm:cxn modelId="{CFE8C2EF-968B-4F64-9636-91E138879173}" srcId="{24A00271-7702-4841-A161-160AA3BEFB14}" destId="{160C0FFA-F395-4E73-9C43-22EBD3353585}" srcOrd="2" destOrd="0" parTransId="{6E303646-FEBE-4792-972A-E089CC47589A}" sibTransId="{4E5CFB80-1E58-43E2-A162-7C5D257C5E88}"/>
    <dgm:cxn modelId="{C1EF79F2-B3F8-41AF-818A-261089E12B6D}" type="presOf" srcId="{471AAB61-DCE7-4906-990D-BB1FBA652559}" destId="{FA9EB511-8B7C-41B0-8AAE-8A0AF5E9F65B}" srcOrd="0" destOrd="0" presId="urn:microsoft.com/office/officeart/2008/layout/CircularPictureCallout"/>
    <dgm:cxn modelId="{B081B16D-734A-40D9-9971-22C0E216EB80}" type="presParOf" srcId="{AEBF2A24-EE76-4445-BB07-A0213F31475F}" destId="{96486CE7-E1BF-4380-9A99-56D09527AFEE}" srcOrd="0" destOrd="0" presId="urn:microsoft.com/office/officeart/2008/layout/CircularPictureCallout"/>
    <dgm:cxn modelId="{CAA8402E-C242-4131-A280-694F4ECEE91F}" type="presParOf" srcId="{96486CE7-E1BF-4380-9A99-56D09527AFEE}" destId="{E72E56ED-DBE4-43ED-8A77-FC887D0D068E}" srcOrd="0" destOrd="0" presId="urn:microsoft.com/office/officeart/2008/layout/CircularPictureCallout"/>
    <dgm:cxn modelId="{6F5C8EDC-BCCE-423D-8AFC-8C748609FA38}" type="presParOf" srcId="{E72E56ED-DBE4-43ED-8A77-FC887D0D068E}" destId="{FAE52E33-6F06-41A5-9823-83FB1B066823}" srcOrd="0" destOrd="0" presId="urn:microsoft.com/office/officeart/2008/layout/CircularPictureCallout"/>
    <dgm:cxn modelId="{67B4BDDF-F562-47C8-A12D-448CB83D1C71}" type="presParOf" srcId="{96486CE7-E1BF-4380-9A99-56D09527AFEE}" destId="{9B8BBDCD-4CD3-480F-A290-4F836ADFE1CA}" srcOrd="1" destOrd="0" presId="urn:microsoft.com/office/officeart/2008/layout/CircularPictureCallout"/>
    <dgm:cxn modelId="{57805CFE-5B12-4366-8F26-FEE793E62A6D}" type="presParOf" srcId="{96486CE7-E1BF-4380-9A99-56D09527AFEE}" destId="{A99D175F-70A4-49FF-A4CD-D2CF9D8E8921}" srcOrd="2" destOrd="0" presId="urn:microsoft.com/office/officeart/2008/layout/CircularPictureCallout"/>
    <dgm:cxn modelId="{EC1E926C-7B1C-46A4-B1CD-4A937542F0E8}" type="presParOf" srcId="{A99D175F-70A4-49FF-A4CD-D2CF9D8E8921}" destId="{0ABFE1F3-14B6-41EC-B4D6-B13A6DAE62CB}" srcOrd="0" destOrd="0" presId="urn:microsoft.com/office/officeart/2008/layout/CircularPictureCallout"/>
    <dgm:cxn modelId="{4CABF09D-B5DD-49B7-BE38-ECD84CE45232}" type="presParOf" srcId="{96486CE7-E1BF-4380-9A99-56D09527AFEE}" destId="{D9815D8C-3F80-403A-8A1B-E1F2BE2430DA}" srcOrd="3" destOrd="0" presId="urn:microsoft.com/office/officeart/2008/layout/CircularPictureCallout"/>
    <dgm:cxn modelId="{DBAFEE33-85EB-4BD9-98DD-85EF5178B493}" type="presParOf" srcId="{96486CE7-E1BF-4380-9A99-56D09527AFEE}" destId="{0FB84771-AFC4-4174-8614-26729FB55CC6}" srcOrd="4" destOrd="0" presId="urn:microsoft.com/office/officeart/2008/layout/CircularPictureCallout"/>
    <dgm:cxn modelId="{C77E6612-FA69-4C73-AEEC-63896A6F78A9}" type="presParOf" srcId="{0FB84771-AFC4-4174-8614-26729FB55CC6}" destId="{3876F45E-A010-4CF4-9E27-12E29607D0FA}" srcOrd="0" destOrd="0" presId="urn:microsoft.com/office/officeart/2008/layout/CircularPictureCallout"/>
    <dgm:cxn modelId="{E06283E0-59A4-474F-BD56-14D9C5C7E3FA}" type="presParOf" srcId="{96486CE7-E1BF-4380-9A99-56D09527AFEE}" destId="{6BD48EEB-BA83-400E-8975-03AB9C012DE6}" srcOrd="5" destOrd="0" presId="urn:microsoft.com/office/officeart/2008/layout/CircularPictureCallout"/>
    <dgm:cxn modelId="{27354496-7359-4737-90C3-8BA86BA70A30}" type="presParOf" srcId="{6BD48EEB-BA83-400E-8975-03AB9C012DE6}" destId="{40ADF526-A4C7-4454-9DC0-B4FD2B9C792B}" srcOrd="0" destOrd="0" presId="urn:microsoft.com/office/officeart/2008/layout/CircularPictureCallout"/>
    <dgm:cxn modelId="{7EB8F06F-15A5-4080-9857-164DFAA54980}" type="presParOf" srcId="{96486CE7-E1BF-4380-9A99-56D09527AFEE}" destId="{77963470-5E90-49AA-BEA5-E29A04064262}" srcOrd="6" destOrd="0" presId="urn:microsoft.com/office/officeart/2008/layout/CircularPictureCallout"/>
    <dgm:cxn modelId="{A8D0B8EC-DE7A-484A-B05B-A2CB28F189C0}" type="presParOf" srcId="{96486CE7-E1BF-4380-9A99-56D09527AFEE}" destId="{A7ECB6CC-177A-4AB7-BEF3-E824BFF159FF}" srcOrd="7" destOrd="0" presId="urn:microsoft.com/office/officeart/2008/layout/CircularPictureCallout"/>
    <dgm:cxn modelId="{9E1B804E-C60E-4A2F-AD6F-FDAAFE6EA8E4}" type="presParOf" srcId="{A7ECB6CC-177A-4AB7-BEF3-E824BFF159FF}" destId="{EE98C0AE-761E-427D-890A-8660CB5686FD}" srcOrd="0" destOrd="0" presId="urn:microsoft.com/office/officeart/2008/layout/CircularPictureCallout"/>
    <dgm:cxn modelId="{AB5371CF-96D9-451A-BBB4-38BEC0BAF303}" type="presParOf" srcId="{96486CE7-E1BF-4380-9A99-56D09527AFEE}" destId="{668551C9-AD90-4CC1-B566-14AB09CB9F77}" srcOrd="8" destOrd="0" presId="urn:microsoft.com/office/officeart/2008/layout/CircularPictureCallout"/>
    <dgm:cxn modelId="{07FEB59C-52B9-4A7B-8A09-B20D05CF3F77}" type="presParOf" srcId="{668551C9-AD90-4CC1-B566-14AB09CB9F77}" destId="{9C6B72A0-1EBE-4E6D-AE3E-967457F709D3}" srcOrd="0" destOrd="0" presId="urn:microsoft.com/office/officeart/2008/layout/CircularPictureCallout"/>
    <dgm:cxn modelId="{FFB54648-7494-4963-B850-853577ED0D30}" type="presParOf" srcId="{96486CE7-E1BF-4380-9A99-56D09527AFEE}" destId="{6FC71612-7120-4C56-8ACA-08FA8AE9A4DE}" srcOrd="9" destOrd="0" presId="urn:microsoft.com/office/officeart/2008/layout/CircularPictureCallout"/>
    <dgm:cxn modelId="{AF9A5AD8-1F1E-4F34-801E-BD4FCC4D78E5}" type="presParOf" srcId="{96486CE7-E1BF-4380-9A99-56D09527AFEE}" destId="{6549882E-C3DF-4A58-8966-2ACB17381006}" srcOrd="10" destOrd="0" presId="urn:microsoft.com/office/officeart/2008/layout/CircularPictureCallout"/>
    <dgm:cxn modelId="{3F55E7E0-953D-49AD-87FF-084359D4F80C}" type="presParOf" srcId="{6549882E-C3DF-4A58-8966-2ACB17381006}" destId="{A1381C32-144F-41EF-B754-CAC29B2BEB9E}" srcOrd="0" destOrd="0" presId="urn:microsoft.com/office/officeart/2008/layout/CircularPictureCallout"/>
    <dgm:cxn modelId="{A41EFC00-8742-4213-9C35-00906AB53540}" type="presParOf" srcId="{96486CE7-E1BF-4380-9A99-56D09527AFEE}" destId="{6B45202D-62A0-4FFB-A52C-86FCA5136FEB}" srcOrd="11" destOrd="0" presId="urn:microsoft.com/office/officeart/2008/layout/CircularPictureCallout"/>
    <dgm:cxn modelId="{1661A7B2-E8CC-4D29-9603-07FACD183CF2}" type="presParOf" srcId="{6B45202D-62A0-4FFB-A52C-86FCA5136FEB}" destId="{D5FC6D89-1744-46C7-A801-945AFD463A48}" srcOrd="0" destOrd="0" presId="urn:microsoft.com/office/officeart/2008/layout/CircularPictureCallout"/>
    <dgm:cxn modelId="{736A38B6-BBFE-4CA0-B3E9-3974B37AEB99}" type="presParOf" srcId="{96486CE7-E1BF-4380-9A99-56D09527AFEE}" destId="{974975A4-D3E6-487B-8744-33A476A7CD46}" srcOrd="12" destOrd="0" presId="urn:microsoft.com/office/officeart/2008/layout/CircularPictureCallout"/>
    <dgm:cxn modelId="{6B4A8C1D-0367-4DEE-880E-9C61F98EF684}" type="presParOf" srcId="{96486CE7-E1BF-4380-9A99-56D09527AFEE}" destId="{C013B1C4-AAD4-40BA-B8F8-DF6B3A56B8B3}" srcOrd="13" destOrd="0" presId="urn:microsoft.com/office/officeart/2008/layout/CircularPictureCallout"/>
    <dgm:cxn modelId="{90BC7378-96F3-4CF8-A0EB-21873C06F9BF}" type="presParOf" srcId="{C013B1C4-AAD4-40BA-B8F8-DF6B3A56B8B3}" destId="{767A203E-378A-4A99-8C60-F35425A8F6EF}" srcOrd="0" destOrd="0" presId="urn:microsoft.com/office/officeart/2008/layout/CircularPictureCallout"/>
    <dgm:cxn modelId="{A48023D0-0DAC-4F16-B86C-F631132B8791}" type="presParOf" srcId="{96486CE7-E1BF-4380-9A99-56D09527AFEE}" destId="{6305D85B-B1AF-4BD6-903B-163C6FD61623}" srcOrd="14" destOrd="0" presId="urn:microsoft.com/office/officeart/2008/layout/CircularPictureCallout"/>
    <dgm:cxn modelId="{5329AED6-89CC-45E5-9454-02B895800D32}" type="presParOf" srcId="{6305D85B-B1AF-4BD6-903B-163C6FD61623}" destId="{0ECEE965-A25C-4214-8D2E-BC0ACC9463AD}" srcOrd="0" destOrd="0" presId="urn:microsoft.com/office/officeart/2008/layout/CircularPictureCallout"/>
    <dgm:cxn modelId="{DCA4A00D-0F0F-4DD4-AE8E-48EEB1B750E0}" type="presParOf" srcId="{96486CE7-E1BF-4380-9A99-56D09527AFEE}" destId="{C5D985AC-E829-4F4D-B455-9EF9065A3CDD}" srcOrd="15" destOrd="0" presId="urn:microsoft.com/office/officeart/2008/layout/CircularPictureCallout"/>
    <dgm:cxn modelId="{8DF74FF2-C82C-48E0-A1B9-F3C758E7E9B9}" type="presParOf" srcId="{96486CE7-E1BF-4380-9A99-56D09527AFEE}" destId="{49402DAF-DD51-47CD-93A0-EBC9C6E8562D}" srcOrd="16" destOrd="0" presId="urn:microsoft.com/office/officeart/2008/layout/CircularPictureCallout"/>
    <dgm:cxn modelId="{23C60ABB-D960-494E-9D0A-57DB10FCEF3E}" type="presParOf" srcId="{49402DAF-DD51-47CD-93A0-EBC9C6E8562D}" destId="{4543F192-6425-4FCE-AEC2-3520409B8CFC}" srcOrd="0" destOrd="0" presId="urn:microsoft.com/office/officeart/2008/layout/CircularPictureCallout"/>
    <dgm:cxn modelId="{56D5098E-C9B6-40C3-A11B-55C3598B25F2}" type="presParOf" srcId="{96486CE7-E1BF-4380-9A99-56D09527AFEE}" destId="{3BDF516E-0D0B-4B0F-B973-9F2BCF944BF1}" srcOrd="17" destOrd="0" presId="urn:microsoft.com/office/officeart/2008/layout/CircularPictureCallout"/>
    <dgm:cxn modelId="{BD26DDA0-0992-497B-A7C9-327B22AAAD6A}" type="presParOf" srcId="{3BDF516E-0D0B-4B0F-B973-9F2BCF944BF1}" destId="{FA9EB511-8B7C-41B0-8AAE-8A0AF5E9F65B}" srcOrd="0" destOrd="0" presId="urn:microsoft.com/office/officeart/2008/layout/CircularPictureCallout"/>
    <dgm:cxn modelId="{C7ED25D9-F38A-428A-9B17-5DA7FA56D5C1}" type="presParOf" srcId="{96486CE7-E1BF-4380-9A99-56D09527AFEE}" destId="{D9A626F8-7FC0-4D80-9422-1A1ACBF64761}" srcOrd="18" destOrd="0" presId="urn:microsoft.com/office/officeart/2008/layout/CircularPictureCallout"/>
    <dgm:cxn modelId="{551AECDE-BA3D-4D1D-9540-E948A18E96F4}" type="presParOf" srcId="{96486CE7-E1BF-4380-9A99-56D09527AFEE}" destId="{6A0B9D68-1B67-48A3-A90C-E2FBF7FA0E9F}" srcOrd="19" destOrd="0" presId="urn:microsoft.com/office/officeart/2008/layout/CircularPictureCallout"/>
    <dgm:cxn modelId="{5298454B-2C34-44CB-A58D-5C3DAEA00098}" type="presParOf" srcId="{6A0B9D68-1B67-48A3-A90C-E2FBF7FA0E9F}" destId="{B66C885E-462F-4129-90DE-73BC82F0C94B}"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DA5309-DDA6-4F63-BB5C-0E2A8D7FD33C}"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358F141E-8467-44CC-AF44-38BAFAB2711B}">
      <dgm:prSet phldrT="[Text]" custT="1"/>
      <dgm:spPr/>
      <dgm:t>
        <a:bodyPr/>
        <a:lstStyle/>
        <a:p>
          <a:r>
            <a:rPr lang="en-US" sz="1600" b="0" i="0" dirty="0">
              <a:solidFill>
                <a:schemeClr val="tx1"/>
              </a:solidFill>
            </a:rPr>
            <a:t>The Super Store is experiencing a decline in sales and wants to identify the underlying factors and develop strategies to improve sales performance.</a:t>
          </a:r>
          <a:endParaRPr lang="en-US" sz="1600" dirty="0">
            <a:solidFill>
              <a:schemeClr val="tx1"/>
            </a:solidFill>
          </a:endParaRPr>
        </a:p>
      </dgm:t>
    </dgm:pt>
    <dgm:pt modelId="{19F3BFBA-FAEE-4F79-9D61-0EEC93F59489}" type="parTrans" cxnId="{2AFC5841-D107-4E17-BF6E-834984FA5823}">
      <dgm:prSet/>
      <dgm:spPr/>
      <dgm:t>
        <a:bodyPr/>
        <a:lstStyle/>
        <a:p>
          <a:endParaRPr lang="en-US"/>
        </a:p>
      </dgm:t>
    </dgm:pt>
    <dgm:pt modelId="{4FCFE70C-3514-4C75-A0CA-15E6A27DAEE5}" type="sibTrans" cxnId="{2AFC5841-D107-4E17-BF6E-834984FA5823}">
      <dgm:prSet/>
      <dgm:spPr/>
      <dgm:t>
        <a:bodyPr/>
        <a:lstStyle/>
        <a:p>
          <a:endParaRPr lang="en-US"/>
        </a:p>
      </dgm:t>
    </dgm:pt>
    <dgm:pt modelId="{60DE4F51-B5D5-432E-A53C-912B117281F8}">
      <dgm:prSet phldrT="[Text]" custT="1"/>
      <dgm:spPr/>
      <dgm:t>
        <a:bodyPr/>
        <a:lstStyle/>
        <a:p>
          <a:r>
            <a:rPr lang="en-US" sz="1600" b="0" i="0" dirty="0">
              <a:solidFill>
                <a:schemeClr val="tx1"/>
              </a:solidFill>
            </a:rPr>
            <a:t>The store management seeks to understand the causes of the decline, such as changes in customer preferences, increased competition, ineffective marketing efforts, or operational inefficiencies. </a:t>
          </a:r>
          <a:endParaRPr lang="en-US" sz="1600" dirty="0">
            <a:solidFill>
              <a:schemeClr val="tx1"/>
            </a:solidFill>
          </a:endParaRPr>
        </a:p>
      </dgm:t>
    </dgm:pt>
    <dgm:pt modelId="{F824DCFE-43EC-49D1-94AB-13EA4905EF3F}" type="parTrans" cxnId="{36244DA0-33E6-4C74-AB7F-B0B1D23DDED5}">
      <dgm:prSet/>
      <dgm:spPr/>
      <dgm:t>
        <a:bodyPr/>
        <a:lstStyle/>
        <a:p>
          <a:endParaRPr lang="en-US"/>
        </a:p>
      </dgm:t>
    </dgm:pt>
    <dgm:pt modelId="{DCD04DFD-367F-47B9-B1EE-98D7C29FFD04}" type="sibTrans" cxnId="{36244DA0-33E6-4C74-AB7F-B0B1D23DDED5}">
      <dgm:prSet/>
      <dgm:spPr/>
      <dgm:t>
        <a:bodyPr/>
        <a:lstStyle/>
        <a:p>
          <a:endParaRPr lang="en-US"/>
        </a:p>
      </dgm:t>
    </dgm:pt>
    <dgm:pt modelId="{2C447CE7-2202-4C43-BBE6-1FCDA1EBBADB}">
      <dgm:prSet phldrT="[Text]" custT="1"/>
      <dgm:spPr/>
      <dgm:t>
        <a:bodyPr/>
        <a:lstStyle/>
        <a:p>
          <a:r>
            <a:rPr lang="en-US" sz="1600" b="0" i="0" dirty="0">
              <a:solidFill>
                <a:schemeClr val="tx1"/>
              </a:solidFill>
            </a:rPr>
            <a:t>They aim to uncover potential opportunities for growth and develop actionable recommendations to increase sales and enhance overall performance.</a:t>
          </a:r>
          <a:endParaRPr lang="en-US" sz="1600" dirty="0">
            <a:solidFill>
              <a:schemeClr val="tx1"/>
            </a:solidFill>
          </a:endParaRPr>
        </a:p>
      </dgm:t>
    </dgm:pt>
    <dgm:pt modelId="{080A7751-9428-4B9A-8F04-0DB9FB78F63C}" type="parTrans" cxnId="{1E1DA332-58BA-4CAF-AE4C-521C84781CEC}">
      <dgm:prSet/>
      <dgm:spPr/>
      <dgm:t>
        <a:bodyPr/>
        <a:lstStyle/>
        <a:p>
          <a:endParaRPr lang="en-US"/>
        </a:p>
      </dgm:t>
    </dgm:pt>
    <dgm:pt modelId="{8B74EA91-068E-4B1E-9098-37116EB636CD}" type="sibTrans" cxnId="{1E1DA332-58BA-4CAF-AE4C-521C84781CEC}">
      <dgm:prSet/>
      <dgm:spPr/>
      <dgm:t>
        <a:bodyPr/>
        <a:lstStyle/>
        <a:p>
          <a:endParaRPr lang="en-US"/>
        </a:p>
      </dgm:t>
    </dgm:pt>
    <dgm:pt modelId="{6B72CA19-6925-4F92-A280-D7C35B0419A0}" type="pres">
      <dgm:prSet presAssocID="{C0DA5309-DDA6-4F63-BB5C-0E2A8D7FD33C}" presName="linear" presStyleCnt="0">
        <dgm:presLayoutVars>
          <dgm:dir/>
          <dgm:animLvl val="lvl"/>
          <dgm:resizeHandles val="exact"/>
        </dgm:presLayoutVars>
      </dgm:prSet>
      <dgm:spPr/>
    </dgm:pt>
    <dgm:pt modelId="{6CBE3B05-0316-4FD2-ADCA-CC609110741D}" type="pres">
      <dgm:prSet presAssocID="{358F141E-8467-44CC-AF44-38BAFAB2711B}" presName="parentLin" presStyleCnt="0"/>
      <dgm:spPr/>
    </dgm:pt>
    <dgm:pt modelId="{E4535397-80A1-451A-A232-15597B8E7247}" type="pres">
      <dgm:prSet presAssocID="{358F141E-8467-44CC-AF44-38BAFAB2711B}" presName="parentLeftMargin" presStyleLbl="node1" presStyleIdx="0" presStyleCnt="3"/>
      <dgm:spPr/>
    </dgm:pt>
    <dgm:pt modelId="{C1B4CD0A-F127-46D3-B3C4-35C5CD0288F3}" type="pres">
      <dgm:prSet presAssocID="{358F141E-8467-44CC-AF44-38BAFAB2711B}" presName="parentText" presStyleLbl="node1" presStyleIdx="0" presStyleCnt="3">
        <dgm:presLayoutVars>
          <dgm:chMax val="0"/>
          <dgm:bulletEnabled val="1"/>
        </dgm:presLayoutVars>
      </dgm:prSet>
      <dgm:spPr/>
    </dgm:pt>
    <dgm:pt modelId="{4D6873B1-9042-4ADC-A243-E1119956CE45}" type="pres">
      <dgm:prSet presAssocID="{358F141E-8467-44CC-AF44-38BAFAB2711B}" presName="negativeSpace" presStyleCnt="0"/>
      <dgm:spPr/>
    </dgm:pt>
    <dgm:pt modelId="{943CB227-03EB-4BFB-A6E0-691066486B61}" type="pres">
      <dgm:prSet presAssocID="{358F141E-8467-44CC-AF44-38BAFAB2711B}" presName="childText" presStyleLbl="conFgAcc1" presStyleIdx="0" presStyleCnt="3">
        <dgm:presLayoutVars>
          <dgm:bulletEnabled val="1"/>
        </dgm:presLayoutVars>
      </dgm:prSet>
      <dgm:spPr/>
    </dgm:pt>
    <dgm:pt modelId="{5D6DDB30-B1BA-45B2-8DFC-D22F973F4136}" type="pres">
      <dgm:prSet presAssocID="{4FCFE70C-3514-4C75-A0CA-15E6A27DAEE5}" presName="spaceBetweenRectangles" presStyleCnt="0"/>
      <dgm:spPr/>
    </dgm:pt>
    <dgm:pt modelId="{2AF9F924-AF2E-46AD-B9B2-DBF7B4A7E94E}" type="pres">
      <dgm:prSet presAssocID="{60DE4F51-B5D5-432E-A53C-912B117281F8}" presName="parentLin" presStyleCnt="0"/>
      <dgm:spPr/>
    </dgm:pt>
    <dgm:pt modelId="{C505651F-413A-438C-9BF8-5931AF4E1724}" type="pres">
      <dgm:prSet presAssocID="{60DE4F51-B5D5-432E-A53C-912B117281F8}" presName="parentLeftMargin" presStyleLbl="node1" presStyleIdx="0" presStyleCnt="3"/>
      <dgm:spPr/>
    </dgm:pt>
    <dgm:pt modelId="{1E65594D-EDB0-412A-95CE-92467E25C850}" type="pres">
      <dgm:prSet presAssocID="{60DE4F51-B5D5-432E-A53C-912B117281F8}" presName="parentText" presStyleLbl="node1" presStyleIdx="1" presStyleCnt="3">
        <dgm:presLayoutVars>
          <dgm:chMax val="0"/>
          <dgm:bulletEnabled val="1"/>
        </dgm:presLayoutVars>
      </dgm:prSet>
      <dgm:spPr/>
    </dgm:pt>
    <dgm:pt modelId="{849218AA-D42D-41CD-AFED-6D5404051264}" type="pres">
      <dgm:prSet presAssocID="{60DE4F51-B5D5-432E-A53C-912B117281F8}" presName="negativeSpace" presStyleCnt="0"/>
      <dgm:spPr/>
    </dgm:pt>
    <dgm:pt modelId="{3FA00911-7487-4C7A-A487-CFF0ADC67960}" type="pres">
      <dgm:prSet presAssocID="{60DE4F51-B5D5-432E-A53C-912B117281F8}" presName="childText" presStyleLbl="conFgAcc1" presStyleIdx="1" presStyleCnt="3">
        <dgm:presLayoutVars>
          <dgm:bulletEnabled val="1"/>
        </dgm:presLayoutVars>
      </dgm:prSet>
      <dgm:spPr/>
    </dgm:pt>
    <dgm:pt modelId="{B9BC7F3B-7774-49B2-B7EB-3F6CB3E582DF}" type="pres">
      <dgm:prSet presAssocID="{DCD04DFD-367F-47B9-B1EE-98D7C29FFD04}" presName="spaceBetweenRectangles" presStyleCnt="0"/>
      <dgm:spPr/>
    </dgm:pt>
    <dgm:pt modelId="{393D6F27-B408-4F5E-AF9B-09FE281BE141}" type="pres">
      <dgm:prSet presAssocID="{2C447CE7-2202-4C43-BBE6-1FCDA1EBBADB}" presName="parentLin" presStyleCnt="0"/>
      <dgm:spPr/>
    </dgm:pt>
    <dgm:pt modelId="{D948FF5B-69FD-4E3B-BD56-B89E5D08AC62}" type="pres">
      <dgm:prSet presAssocID="{2C447CE7-2202-4C43-BBE6-1FCDA1EBBADB}" presName="parentLeftMargin" presStyleLbl="node1" presStyleIdx="1" presStyleCnt="3"/>
      <dgm:spPr/>
    </dgm:pt>
    <dgm:pt modelId="{994948DD-3AFF-426C-BAC1-AD1141401322}" type="pres">
      <dgm:prSet presAssocID="{2C447CE7-2202-4C43-BBE6-1FCDA1EBBADB}" presName="parentText" presStyleLbl="node1" presStyleIdx="2" presStyleCnt="3">
        <dgm:presLayoutVars>
          <dgm:chMax val="0"/>
          <dgm:bulletEnabled val="1"/>
        </dgm:presLayoutVars>
      </dgm:prSet>
      <dgm:spPr/>
    </dgm:pt>
    <dgm:pt modelId="{AAF1F211-C9AF-4E3E-8565-9111EC494D2E}" type="pres">
      <dgm:prSet presAssocID="{2C447CE7-2202-4C43-BBE6-1FCDA1EBBADB}" presName="negativeSpace" presStyleCnt="0"/>
      <dgm:spPr/>
    </dgm:pt>
    <dgm:pt modelId="{72FDDD5B-75D7-4ABD-9AEB-53359E99CB64}" type="pres">
      <dgm:prSet presAssocID="{2C447CE7-2202-4C43-BBE6-1FCDA1EBBADB}" presName="childText" presStyleLbl="conFgAcc1" presStyleIdx="2" presStyleCnt="3">
        <dgm:presLayoutVars>
          <dgm:bulletEnabled val="1"/>
        </dgm:presLayoutVars>
      </dgm:prSet>
      <dgm:spPr/>
    </dgm:pt>
  </dgm:ptLst>
  <dgm:cxnLst>
    <dgm:cxn modelId="{1E1DA332-58BA-4CAF-AE4C-521C84781CEC}" srcId="{C0DA5309-DDA6-4F63-BB5C-0E2A8D7FD33C}" destId="{2C447CE7-2202-4C43-BBE6-1FCDA1EBBADB}" srcOrd="2" destOrd="0" parTransId="{080A7751-9428-4B9A-8F04-0DB9FB78F63C}" sibTransId="{8B74EA91-068E-4B1E-9098-37116EB636CD}"/>
    <dgm:cxn modelId="{AB3AED3A-FAC0-4FB4-96FA-89874DBD75A5}" type="presOf" srcId="{358F141E-8467-44CC-AF44-38BAFAB2711B}" destId="{C1B4CD0A-F127-46D3-B3C4-35C5CD0288F3}" srcOrd="1" destOrd="0" presId="urn:microsoft.com/office/officeart/2005/8/layout/list1"/>
    <dgm:cxn modelId="{2AFC5841-D107-4E17-BF6E-834984FA5823}" srcId="{C0DA5309-DDA6-4F63-BB5C-0E2A8D7FD33C}" destId="{358F141E-8467-44CC-AF44-38BAFAB2711B}" srcOrd="0" destOrd="0" parTransId="{19F3BFBA-FAEE-4F79-9D61-0EEC93F59489}" sibTransId="{4FCFE70C-3514-4C75-A0CA-15E6A27DAEE5}"/>
    <dgm:cxn modelId="{5D3B7691-88B6-4AD9-8FC5-0E3C778E81DF}" type="presOf" srcId="{358F141E-8467-44CC-AF44-38BAFAB2711B}" destId="{E4535397-80A1-451A-A232-15597B8E7247}" srcOrd="0" destOrd="0" presId="urn:microsoft.com/office/officeart/2005/8/layout/list1"/>
    <dgm:cxn modelId="{F5E4C494-5896-4545-8665-614B1BEAD437}" type="presOf" srcId="{2C447CE7-2202-4C43-BBE6-1FCDA1EBBADB}" destId="{D948FF5B-69FD-4E3B-BD56-B89E5D08AC62}" srcOrd="0" destOrd="0" presId="urn:microsoft.com/office/officeart/2005/8/layout/list1"/>
    <dgm:cxn modelId="{36244DA0-33E6-4C74-AB7F-B0B1D23DDED5}" srcId="{C0DA5309-DDA6-4F63-BB5C-0E2A8D7FD33C}" destId="{60DE4F51-B5D5-432E-A53C-912B117281F8}" srcOrd="1" destOrd="0" parTransId="{F824DCFE-43EC-49D1-94AB-13EA4905EF3F}" sibTransId="{DCD04DFD-367F-47B9-B1EE-98D7C29FFD04}"/>
    <dgm:cxn modelId="{A604EDBA-636F-4765-A0F7-19440316D821}" type="presOf" srcId="{C0DA5309-DDA6-4F63-BB5C-0E2A8D7FD33C}" destId="{6B72CA19-6925-4F92-A280-D7C35B0419A0}" srcOrd="0" destOrd="0" presId="urn:microsoft.com/office/officeart/2005/8/layout/list1"/>
    <dgm:cxn modelId="{36891BBE-162D-4F7E-9A5D-4E243931858B}" type="presOf" srcId="{60DE4F51-B5D5-432E-A53C-912B117281F8}" destId="{1E65594D-EDB0-412A-95CE-92467E25C850}" srcOrd="1" destOrd="0" presId="urn:microsoft.com/office/officeart/2005/8/layout/list1"/>
    <dgm:cxn modelId="{D0270CC8-0EA9-4CB1-AFB6-E8924B89B426}" type="presOf" srcId="{2C447CE7-2202-4C43-BBE6-1FCDA1EBBADB}" destId="{994948DD-3AFF-426C-BAC1-AD1141401322}" srcOrd="1" destOrd="0" presId="urn:microsoft.com/office/officeart/2005/8/layout/list1"/>
    <dgm:cxn modelId="{9FD388EB-86F0-4DC1-BE8A-FBCFB2A4B40C}" type="presOf" srcId="{60DE4F51-B5D5-432E-A53C-912B117281F8}" destId="{C505651F-413A-438C-9BF8-5931AF4E1724}" srcOrd="0" destOrd="0" presId="urn:microsoft.com/office/officeart/2005/8/layout/list1"/>
    <dgm:cxn modelId="{0AD72B57-A701-4AED-B73A-5801B5D1D064}" type="presParOf" srcId="{6B72CA19-6925-4F92-A280-D7C35B0419A0}" destId="{6CBE3B05-0316-4FD2-ADCA-CC609110741D}" srcOrd="0" destOrd="0" presId="urn:microsoft.com/office/officeart/2005/8/layout/list1"/>
    <dgm:cxn modelId="{B346E46B-E0E5-4CF1-BE09-8CB949C92BEF}" type="presParOf" srcId="{6CBE3B05-0316-4FD2-ADCA-CC609110741D}" destId="{E4535397-80A1-451A-A232-15597B8E7247}" srcOrd="0" destOrd="0" presId="urn:microsoft.com/office/officeart/2005/8/layout/list1"/>
    <dgm:cxn modelId="{8F6B49E1-BE51-480B-93A9-96B4375F377B}" type="presParOf" srcId="{6CBE3B05-0316-4FD2-ADCA-CC609110741D}" destId="{C1B4CD0A-F127-46D3-B3C4-35C5CD0288F3}" srcOrd="1" destOrd="0" presId="urn:microsoft.com/office/officeart/2005/8/layout/list1"/>
    <dgm:cxn modelId="{70C128CA-C7EB-4D03-A926-AC49AFA041CB}" type="presParOf" srcId="{6B72CA19-6925-4F92-A280-D7C35B0419A0}" destId="{4D6873B1-9042-4ADC-A243-E1119956CE45}" srcOrd="1" destOrd="0" presId="urn:microsoft.com/office/officeart/2005/8/layout/list1"/>
    <dgm:cxn modelId="{E4CC7A62-CD4C-450A-9381-A4BE614C47FA}" type="presParOf" srcId="{6B72CA19-6925-4F92-A280-D7C35B0419A0}" destId="{943CB227-03EB-4BFB-A6E0-691066486B61}" srcOrd="2" destOrd="0" presId="urn:microsoft.com/office/officeart/2005/8/layout/list1"/>
    <dgm:cxn modelId="{B2CC0141-73DC-4964-AB9C-C75537099E97}" type="presParOf" srcId="{6B72CA19-6925-4F92-A280-D7C35B0419A0}" destId="{5D6DDB30-B1BA-45B2-8DFC-D22F973F4136}" srcOrd="3" destOrd="0" presId="urn:microsoft.com/office/officeart/2005/8/layout/list1"/>
    <dgm:cxn modelId="{69C64241-3565-47A1-877C-D905C14532EC}" type="presParOf" srcId="{6B72CA19-6925-4F92-A280-D7C35B0419A0}" destId="{2AF9F924-AF2E-46AD-B9B2-DBF7B4A7E94E}" srcOrd="4" destOrd="0" presId="urn:microsoft.com/office/officeart/2005/8/layout/list1"/>
    <dgm:cxn modelId="{8AE98638-31DE-4C4C-82F6-41D55D9B1574}" type="presParOf" srcId="{2AF9F924-AF2E-46AD-B9B2-DBF7B4A7E94E}" destId="{C505651F-413A-438C-9BF8-5931AF4E1724}" srcOrd="0" destOrd="0" presId="urn:microsoft.com/office/officeart/2005/8/layout/list1"/>
    <dgm:cxn modelId="{B2269522-7B88-43E5-83D4-F8306773AE68}" type="presParOf" srcId="{2AF9F924-AF2E-46AD-B9B2-DBF7B4A7E94E}" destId="{1E65594D-EDB0-412A-95CE-92467E25C850}" srcOrd="1" destOrd="0" presId="urn:microsoft.com/office/officeart/2005/8/layout/list1"/>
    <dgm:cxn modelId="{BFDB3486-AC65-4F86-92BD-2E63710872A8}" type="presParOf" srcId="{6B72CA19-6925-4F92-A280-D7C35B0419A0}" destId="{849218AA-D42D-41CD-AFED-6D5404051264}" srcOrd="5" destOrd="0" presId="urn:microsoft.com/office/officeart/2005/8/layout/list1"/>
    <dgm:cxn modelId="{884B2B8D-3776-4CB4-880B-2EAA7D65529C}" type="presParOf" srcId="{6B72CA19-6925-4F92-A280-D7C35B0419A0}" destId="{3FA00911-7487-4C7A-A487-CFF0ADC67960}" srcOrd="6" destOrd="0" presId="urn:microsoft.com/office/officeart/2005/8/layout/list1"/>
    <dgm:cxn modelId="{941ECEBA-D4C5-47EB-94B0-59841B03FD93}" type="presParOf" srcId="{6B72CA19-6925-4F92-A280-D7C35B0419A0}" destId="{B9BC7F3B-7774-49B2-B7EB-3F6CB3E582DF}" srcOrd="7" destOrd="0" presId="urn:microsoft.com/office/officeart/2005/8/layout/list1"/>
    <dgm:cxn modelId="{A0372B46-B8DD-4D30-A670-D7C6C1456514}" type="presParOf" srcId="{6B72CA19-6925-4F92-A280-D7C35B0419A0}" destId="{393D6F27-B408-4F5E-AF9B-09FE281BE141}" srcOrd="8" destOrd="0" presId="urn:microsoft.com/office/officeart/2005/8/layout/list1"/>
    <dgm:cxn modelId="{9AD88729-A44D-4F59-B6F0-57A9D0E14028}" type="presParOf" srcId="{393D6F27-B408-4F5E-AF9B-09FE281BE141}" destId="{D948FF5B-69FD-4E3B-BD56-B89E5D08AC62}" srcOrd="0" destOrd="0" presId="urn:microsoft.com/office/officeart/2005/8/layout/list1"/>
    <dgm:cxn modelId="{501DD6B9-C476-4E8F-92A6-E9DBB4774F17}" type="presParOf" srcId="{393D6F27-B408-4F5E-AF9B-09FE281BE141}" destId="{994948DD-3AFF-426C-BAC1-AD1141401322}" srcOrd="1" destOrd="0" presId="urn:microsoft.com/office/officeart/2005/8/layout/list1"/>
    <dgm:cxn modelId="{A5EEBB8A-AF67-4722-9F0A-02AB2C918514}" type="presParOf" srcId="{6B72CA19-6925-4F92-A280-D7C35B0419A0}" destId="{AAF1F211-C9AF-4E3E-8565-9111EC494D2E}" srcOrd="9" destOrd="0" presId="urn:microsoft.com/office/officeart/2005/8/layout/list1"/>
    <dgm:cxn modelId="{F3E21BBC-13B3-4548-8F87-D1D9C0DFEF16}" type="presParOf" srcId="{6B72CA19-6925-4F92-A280-D7C35B0419A0}" destId="{72FDDD5B-75D7-4ABD-9AEB-53359E99CB6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9E4BB7-8639-48A7-A945-4887371AA883}" type="doc">
      <dgm:prSet loTypeId="urn:microsoft.com/office/officeart/2005/8/layout/arrow1" loCatId="relationship" qsTypeId="urn:microsoft.com/office/officeart/2005/8/quickstyle/simple1" qsCatId="simple" csTypeId="urn:microsoft.com/office/officeart/2005/8/colors/colorful1" csCatId="colorful" phldr="1"/>
      <dgm:spPr/>
      <dgm:t>
        <a:bodyPr/>
        <a:lstStyle/>
        <a:p>
          <a:endParaRPr lang="en-US"/>
        </a:p>
      </dgm:t>
    </dgm:pt>
    <dgm:pt modelId="{71DD8238-88BB-4E0B-9A21-381F03DFC07B}">
      <dgm:prSet phldrT="[Text]" custT="1"/>
      <dgm:spPr/>
      <dgm:t>
        <a:bodyPr/>
        <a:lstStyle/>
        <a:p>
          <a:r>
            <a:rPr lang="en-US" sz="2000" b="0" i="0" dirty="0"/>
            <a:t>Target Market Analysis</a:t>
          </a:r>
          <a:endParaRPr lang="en-US" sz="2000" dirty="0"/>
        </a:p>
      </dgm:t>
    </dgm:pt>
    <dgm:pt modelId="{D514762B-9C7A-4BC5-96E6-09DCE36414C0}" type="parTrans" cxnId="{5D2DCF81-9EEA-4056-B793-34F05109DDEB}">
      <dgm:prSet/>
      <dgm:spPr/>
      <dgm:t>
        <a:bodyPr/>
        <a:lstStyle/>
        <a:p>
          <a:endParaRPr lang="en-US"/>
        </a:p>
      </dgm:t>
    </dgm:pt>
    <dgm:pt modelId="{B1EDCB1C-5191-4616-923E-CB405F9F561E}" type="sibTrans" cxnId="{5D2DCF81-9EEA-4056-B793-34F05109DDEB}">
      <dgm:prSet/>
      <dgm:spPr/>
      <dgm:t>
        <a:bodyPr/>
        <a:lstStyle/>
        <a:p>
          <a:endParaRPr lang="en-US"/>
        </a:p>
      </dgm:t>
    </dgm:pt>
    <dgm:pt modelId="{2CEB2AB9-1A34-4256-8891-581F7A9EB036}">
      <dgm:prSet phldrT="[Text]" custT="1"/>
      <dgm:spPr/>
      <dgm:t>
        <a:bodyPr/>
        <a:lstStyle/>
        <a:p>
          <a:r>
            <a:rPr lang="en-US" sz="2000" b="0" i="0" dirty="0"/>
            <a:t>Competitive Analysis</a:t>
          </a:r>
          <a:endParaRPr lang="en-US" sz="2000" dirty="0"/>
        </a:p>
      </dgm:t>
    </dgm:pt>
    <dgm:pt modelId="{648682A1-90F8-4DEA-9C53-D1C30A952BA2}" type="parTrans" cxnId="{2311ECD9-2802-42F8-96F6-608E237D86B3}">
      <dgm:prSet/>
      <dgm:spPr/>
      <dgm:t>
        <a:bodyPr/>
        <a:lstStyle/>
        <a:p>
          <a:endParaRPr lang="en-US"/>
        </a:p>
      </dgm:t>
    </dgm:pt>
    <dgm:pt modelId="{55D58E8E-5FF7-43B6-A598-3F154626CE38}" type="sibTrans" cxnId="{2311ECD9-2802-42F8-96F6-608E237D86B3}">
      <dgm:prSet/>
      <dgm:spPr/>
      <dgm:t>
        <a:bodyPr/>
        <a:lstStyle/>
        <a:p>
          <a:endParaRPr lang="en-US"/>
        </a:p>
      </dgm:t>
    </dgm:pt>
    <dgm:pt modelId="{AE8F6F9B-A051-4C6F-8C8A-2B560D7ED663}">
      <dgm:prSet phldrT="[Text]" custT="1"/>
      <dgm:spPr/>
      <dgm:t>
        <a:bodyPr/>
        <a:lstStyle/>
        <a:p>
          <a:r>
            <a:rPr lang="en-US" sz="2000" b="0" i="0" dirty="0"/>
            <a:t>Operational Efficiency</a:t>
          </a:r>
          <a:endParaRPr lang="en-US" sz="2000" dirty="0"/>
        </a:p>
      </dgm:t>
    </dgm:pt>
    <dgm:pt modelId="{D0F4357C-47C0-4A9B-A572-CDC8A0B64BE1}" type="parTrans" cxnId="{A8ED9591-966B-4E00-A5DB-2A5547658232}">
      <dgm:prSet/>
      <dgm:spPr/>
      <dgm:t>
        <a:bodyPr/>
        <a:lstStyle/>
        <a:p>
          <a:endParaRPr lang="en-US"/>
        </a:p>
      </dgm:t>
    </dgm:pt>
    <dgm:pt modelId="{9DF58CDB-C413-49CC-94DE-3AA14DCEAC65}" type="sibTrans" cxnId="{A8ED9591-966B-4E00-A5DB-2A5547658232}">
      <dgm:prSet/>
      <dgm:spPr/>
      <dgm:t>
        <a:bodyPr/>
        <a:lstStyle/>
        <a:p>
          <a:endParaRPr lang="en-US"/>
        </a:p>
      </dgm:t>
    </dgm:pt>
    <dgm:pt modelId="{DB512D37-6051-48AD-97EA-DF5D0EB4C7BE}" type="pres">
      <dgm:prSet presAssocID="{849E4BB7-8639-48A7-A945-4887371AA883}" presName="cycle" presStyleCnt="0">
        <dgm:presLayoutVars>
          <dgm:dir/>
          <dgm:resizeHandles val="exact"/>
        </dgm:presLayoutVars>
      </dgm:prSet>
      <dgm:spPr/>
    </dgm:pt>
    <dgm:pt modelId="{C2DBC776-0DB6-4B75-9B68-68535C019B43}" type="pres">
      <dgm:prSet presAssocID="{71DD8238-88BB-4E0B-9A21-381F03DFC07B}" presName="arrow" presStyleLbl="node1" presStyleIdx="0" presStyleCnt="3">
        <dgm:presLayoutVars>
          <dgm:bulletEnabled val="1"/>
        </dgm:presLayoutVars>
      </dgm:prSet>
      <dgm:spPr/>
    </dgm:pt>
    <dgm:pt modelId="{B047FE37-2BE5-4BAF-8921-177E25F4500D}" type="pres">
      <dgm:prSet presAssocID="{2CEB2AB9-1A34-4256-8891-581F7A9EB036}" presName="arrow" presStyleLbl="node1" presStyleIdx="1" presStyleCnt="3">
        <dgm:presLayoutVars>
          <dgm:bulletEnabled val="1"/>
        </dgm:presLayoutVars>
      </dgm:prSet>
      <dgm:spPr/>
    </dgm:pt>
    <dgm:pt modelId="{2D0252B1-9EB6-4BD6-AAC3-26B9036B1B78}" type="pres">
      <dgm:prSet presAssocID="{AE8F6F9B-A051-4C6F-8C8A-2B560D7ED663}" presName="arrow" presStyleLbl="node1" presStyleIdx="2" presStyleCnt="3">
        <dgm:presLayoutVars>
          <dgm:bulletEnabled val="1"/>
        </dgm:presLayoutVars>
      </dgm:prSet>
      <dgm:spPr/>
    </dgm:pt>
  </dgm:ptLst>
  <dgm:cxnLst>
    <dgm:cxn modelId="{5D2DCF81-9EEA-4056-B793-34F05109DDEB}" srcId="{849E4BB7-8639-48A7-A945-4887371AA883}" destId="{71DD8238-88BB-4E0B-9A21-381F03DFC07B}" srcOrd="0" destOrd="0" parTransId="{D514762B-9C7A-4BC5-96E6-09DCE36414C0}" sibTransId="{B1EDCB1C-5191-4616-923E-CB405F9F561E}"/>
    <dgm:cxn modelId="{A8ED9591-966B-4E00-A5DB-2A5547658232}" srcId="{849E4BB7-8639-48A7-A945-4887371AA883}" destId="{AE8F6F9B-A051-4C6F-8C8A-2B560D7ED663}" srcOrd="2" destOrd="0" parTransId="{D0F4357C-47C0-4A9B-A572-CDC8A0B64BE1}" sibTransId="{9DF58CDB-C413-49CC-94DE-3AA14DCEAC65}"/>
    <dgm:cxn modelId="{122A6092-360F-43AC-81C1-3FABBCC63746}" type="presOf" srcId="{AE8F6F9B-A051-4C6F-8C8A-2B560D7ED663}" destId="{2D0252B1-9EB6-4BD6-AAC3-26B9036B1B78}" srcOrd="0" destOrd="0" presId="urn:microsoft.com/office/officeart/2005/8/layout/arrow1"/>
    <dgm:cxn modelId="{3D2D4997-5FBD-46E8-ADB5-91B06BFDD314}" type="presOf" srcId="{849E4BB7-8639-48A7-A945-4887371AA883}" destId="{DB512D37-6051-48AD-97EA-DF5D0EB4C7BE}" srcOrd="0" destOrd="0" presId="urn:microsoft.com/office/officeart/2005/8/layout/arrow1"/>
    <dgm:cxn modelId="{2AF594A0-BE20-42E8-BAE0-2B4F17834B05}" type="presOf" srcId="{2CEB2AB9-1A34-4256-8891-581F7A9EB036}" destId="{B047FE37-2BE5-4BAF-8921-177E25F4500D}" srcOrd="0" destOrd="0" presId="urn:microsoft.com/office/officeart/2005/8/layout/arrow1"/>
    <dgm:cxn modelId="{176814D4-55B4-414F-9038-02F19DFD6127}" type="presOf" srcId="{71DD8238-88BB-4E0B-9A21-381F03DFC07B}" destId="{C2DBC776-0DB6-4B75-9B68-68535C019B43}" srcOrd="0" destOrd="0" presId="urn:microsoft.com/office/officeart/2005/8/layout/arrow1"/>
    <dgm:cxn modelId="{2311ECD9-2802-42F8-96F6-608E237D86B3}" srcId="{849E4BB7-8639-48A7-A945-4887371AA883}" destId="{2CEB2AB9-1A34-4256-8891-581F7A9EB036}" srcOrd="1" destOrd="0" parTransId="{648682A1-90F8-4DEA-9C53-D1C30A952BA2}" sibTransId="{55D58E8E-5FF7-43B6-A598-3F154626CE38}"/>
    <dgm:cxn modelId="{DBF3DD08-7E95-4959-8C62-209DDF26C3B8}" type="presParOf" srcId="{DB512D37-6051-48AD-97EA-DF5D0EB4C7BE}" destId="{C2DBC776-0DB6-4B75-9B68-68535C019B43}" srcOrd="0" destOrd="0" presId="urn:microsoft.com/office/officeart/2005/8/layout/arrow1"/>
    <dgm:cxn modelId="{3A3EB596-8B80-4AEA-BA30-2C898E05A785}" type="presParOf" srcId="{DB512D37-6051-48AD-97EA-DF5D0EB4C7BE}" destId="{B047FE37-2BE5-4BAF-8921-177E25F4500D}" srcOrd="1" destOrd="0" presId="urn:microsoft.com/office/officeart/2005/8/layout/arrow1"/>
    <dgm:cxn modelId="{B12B343B-59B9-4EB4-BBE6-E8BC98154B8A}" type="presParOf" srcId="{DB512D37-6051-48AD-97EA-DF5D0EB4C7BE}" destId="{2D0252B1-9EB6-4BD6-AAC3-26B9036B1B78}" srcOrd="2"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055E7C-2520-4642-839E-BAC40D0157DC}" type="doc">
      <dgm:prSet loTypeId="urn:microsoft.com/office/officeart/2005/8/layout/vList3" loCatId="picture" qsTypeId="urn:microsoft.com/office/officeart/2005/8/quickstyle/simple1" qsCatId="simple" csTypeId="urn:microsoft.com/office/officeart/2005/8/colors/colorful5" csCatId="colorful" phldr="1"/>
      <dgm:spPr/>
    </dgm:pt>
    <dgm:pt modelId="{BC6D670A-A73E-473F-B35F-6793605ECAE6}">
      <dgm:prSet phldrT="[Text]" custT="1"/>
      <dgm:spPr/>
      <dgm:t>
        <a:bodyPr/>
        <a:lstStyle/>
        <a:p>
          <a:r>
            <a:rPr lang="en-US" sz="2000" dirty="0"/>
            <a:t>21 Features</a:t>
          </a:r>
        </a:p>
      </dgm:t>
    </dgm:pt>
    <dgm:pt modelId="{4BE961A0-90F0-4B97-B3B0-034122C85757}" type="parTrans" cxnId="{58F3B28D-69A5-4628-A392-83A9A6508E94}">
      <dgm:prSet/>
      <dgm:spPr/>
      <dgm:t>
        <a:bodyPr/>
        <a:lstStyle/>
        <a:p>
          <a:endParaRPr lang="en-US"/>
        </a:p>
      </dgm:t>
    </dgm:pt>
    <dgm:pt modelId="{C802D13D-A422-4A32-81F5-E9E9ECCC825C}" type="sibTrans" cxnId="{58F3B28D-69A5-4628-A392-83A9A6508E94}">
      <dgm:prSet/>
      <dgm:spPr/>
      <dgm:t>
        <a:bodyPr/>
        <a:lstStyle/>
        <a:p>
          <a:endParaRPr lang="en-US"/>
        </a:p>
      </dgm:t>
    </dgm:pt>
    <dgm:pt modelId="{22C30A09-9643-4F3B-8C3E-78518B95EB57}">
      <dgm:prSet phldrT="[Text]" custT="1"/>
      <dgm:spPr/>
      <dgm:t>
        <a:bodyPr/>
        <a:lstStyle/>
        <a:p>
          <a:r>
            <a:rPr lang="en-US" sz="2000" b="0" i="0" dirty="0"/>
            <a:t>9994 Instances</a:t>
          </a:r>
          <a:endParaRPr lang="en-US" sz="2000" dirty="0"/>
        </a:p>
      </dgm:t>
    </dgm:pt>
    <dgm:pt modelId="{194B89B8-EB32-4EE8-B0C7-76DC33B38641}" type="parTrans" cxnId="{7AE9BCA6-CDD6-479C-A021-D6CE663BB997}">
      <dgm:prSet/>
      <dgm:spPr/>
      <dgm:t>
        <a:bodyPr/>
        <a:lstStyle/>
        <a:p>
          <a:endParaRPr lang="en-US"/>
        </a:p>
      </dgm:t>
    </dgm:pt>
    <dgm:pt modelId="{637F5E6B-C5ED-49DC-AD6D-7A2184BF9FE9}" type="sibTrans" cxnId="{7AE9BCA6-CDD6-479C-A021-D6CE663BB997}">
      <dgm:prSet/>
      <dgm:spPr/>
      <dgm:t>
        <a:bodyPr/>
        <a:lstStyle/>
        <a:p>
          <a:endParaRPr lang="en-US"/>
        </a:p>
      </dgm:t>
    </dgm:pt>
    <dgm:pt modelId="{8A370283-B946-4213-8C6B-58138C0E82A7}" type="pres">
      <dgm:prSet presAssocID="{77055E7C-2520-4642-839E-BAC40D0157DC}" presName="linearFlow" presStyleCnt="0">
        <dgm:presLayoutVars>
          <dgm:dir/>
          <dgm:resizeHandles val="exact"/>
        </dgm:presLayoutVars>
      </dgm:prSet>
      <dgm:spPr/>
    </dgm:pt>
    <dgm:pt modelId="{D3157602-E530-4119-9B20-35BDDC5E4C28}" type="pres">
      <dgm:prSet presAssocID="{BC6D670A-A73E-473F-B35F-6793605ECAE6}" presName="composite" presStyleCnt="0"/>
      <dgm:spPr/>
    </dgm:pt>
    <dgm:pt modelId="{5DC87E6C-33F2-4012-8A05-41A7F12B4C5D}" type="pres">
      <dgm:prSet presAssocID="{BC6D670A-A73E-473F-B35F-6793605ECAE6}"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Blue push pin surrounded by circle of red push pins"/>
        </a:ext>
      </dgm:extLst>
    </dgm:pt>
    <dgm:pt modelId="{2EFAC021-540B-4058-9CA1-67BB132566EB}" type="pres">
      <dgm:prSet presAssocID="{BC6D670A-A73E-473F-B35F-6793605ECAE6}" presName="txShp" presStyleLbl="node1" presStyleIdx="0" presStyleCnt="2">
        <dgm:presLayoutVars>
          <dgm:bulletEnabled val="1"/>
        </dgm:presLayoutVars>
      </dgm:prSet>
      <dgm:spPr/>
    </dgm:pt>
    <dgm:pt modelId="{AE53B127-7C96-44D6-B987-E9484316E7B6}" type="pres">
      <dgm:prSet presAssocID="{C802D13D-A422-4A32-81F5-E9E9ECCC825C}" presName="spacing" presStyleCnt="0"/>
      <dgm:spPr/>
    </dgm:pt>
    <dgm:pt modelId="{0358FE3D-B717-439D-B4F8-F9FBDCA7B7E3}" type="pres">
      <dgm:prSet presAssocID="{22C30A09-9643-4F3B-8C3E-78518B95EB57}" presName="composite" presStyleCnt="0"/>
      <dgm:spPr/>
    </dgm:pt>
    <dgm:pt modelId="{2D225975-A2A8-4ECF-8061-568EC3BD6787}" type="pres">
      <dgm:prSet presAssocID="{22C30A09-9643-4F3B-8C3E-78518B95EB57}"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Neon computer chips"/>
        </a:ext>
      </dgm:extLst>
    </dgm:pt>
    <dgm:pt modelId="{37306E0A-0E37-458A-A7BF-2A77B8E7BB71}" type="pres">
      <dgm:prSet presAssocID="{22C30A09-9643-4F3B-8C3E-78518B95EB57}" presName="txShp" presStyleLbl="node1" presStyleIdx="1" presStyleCnt="2">
        <dgm:presLayoutVars>
          <dgm:bulletEnabled val="1"/>
        </dgm:presLayoutVars>
      </dgm:prSet>
      <dgm:spPr/>
    </dgm:pt>
  </dgm:ptLst>
  <dgm:cxnLst>
    <dgm:cxn modelId="{ADBA621D-01FE-436A-85D4-5900F9149583}" type="presOf" srcId="{77055E7C-2520-4642-839E-BAC40D0157DC}" destId="{8A370283-B946-4213-8C6B-58138C0E82A7}" srcOrd="0" destOrd="0" presId="urn:microsoft.com/office/officeart/2005/8/layout/vList3"/>
    <dgm:cxn modelId="{58F3B28D-69A5-4628-A392-83A9A6508E94}" srcId="{77055E7C-2520-4642-839E-BAC40D0157DC}" destId="{BC6D670A-A73E-473F-B35F-6793605ECAE6}" srcOrd="0" destOrd="0" parTransId="{4BE961A0-90F0-4B97-B3B0-034122C85757}" sibTransId="{C802D13D-A422-4A32-81F5-E9E9ECCC825C}"/>
    <dgm:cxn modelId="{6FDEC799-AD3F-4340-8618-780E6E537AD8}" type="presOf" srcId="{22C30A09-9643-4F3B-8C3E-78518B95EB57}" destId="{37306E0A-0E37-458A-A7BF-2A77B8E7BB71}" srcOrd="0" destOrd="0" presId="urn:microsoft.com/office/officeart/2005/8/layout/vList3"/>
    <dgm:cxn modelId="{A8132A9F-6AA5-4167-A77F-884EFC499261}" type="presOf" srcId="{BC6D670A-A73E-473F-B35F-6793605ECAE6}" destId="{2EFAC021-540B-4058-9CA1-67BB132566EB}" srcOrd="0" destOrd="0" presId="urn:microsoft.com/office/officeart/2005/8/layout/vList3"/>
    <dgm:cxn modelId="{7AE9BCA6-CDD6-479C-A021-D6CE663BB997}" srcId="{77055E7C-2520-4642-839E-BAC40D0157DC}" destId="{22C30A09-9643-4F3B-8C3E-78518B95EB57}" srcOrd="1" destOrd="0" parTransId="{194B89B8-EB32-4EE8-B0C7-76DC33B38641}" sibTransId="{637F5E6B-C5ED-49DC-AD6D-7A2184BF9FE9}"/>
    <dgm:cxn modelId="{CC1D0BC2-DCB6-4979-B7A2-AB92D1E7CD74}" type="presParOf" srcId="{8A370283-B946-4213-8C6B-58138C0E82A7}" destId="{D3157602-E530-4119-9B20-35BDDC5E4C28}" srcOrd="0" destOrd="0" presId="urn:microsoft.com/office/officeart/2005/8/layout/vList3"/>
    <dgm:cxn modelId="{7CF75263-7ACD-4AB0-8CE2-9BB6CD4E2D27}" type="presParOf" srcId="{D3157602-E530-4119-9B20-35BDDC5E4C28}" destId="{5DC87E6C-33F2-4012-8A05-41A7F12B4C5D}" srcOrd="0" destOrd="0" presId="urn:microsoft.com/office/officeart/2005/8/layout/vList3"/>
    <dgm:cxn modelId="{4D32D4F5-8264-40AF-8A33-CE27C64CCFB5}" type="presParOf" srcId="{D3157602-E530-4119-9B20-35BDDC5E4C28}" destId="{2EFAC021-540B-4058-9CA1-67BB132566EB}" srcOrd="1" destOrd="0" presId="urn:microsoft.com/office/officeart/2005/8/layout/vList3"/>
    <dgm:cxn modelId="{C0459DEC-AC1C-4F71-8CA0-285EEF84CA17}" type="presParOf" srcId="{8A370283-B946-4213-8C6B-58138C0E82A7}" destId="{AE53B127-7C96-44D6-B987-E9484316E7B6}" srcOrd="1" destOrd="0" presId="urn:microsoft.com/office/officeart/2005/8/layout/vList3"/>
    <dgm:cxn modelId="{5C07AD56-2A45-451D-BB91-A2BC8F6C8F49}" type="presParOf" srcId="{8A370283-B946-4213-8C6B-58138C0E82A7}" destId="{0358FE3D-B717-439D-B4F8-F9FBDCA7B7E3}" srcOrd="2" destOrd="0" presId="urn:microsoft.com/office/officeart/2005/8/layout/vList3"/>
    <dgm:cxn modelId="{14273BEE-B60A-4D38-9B4C-FB59E12113F6}" type="presParOf" srcId="{0358FE3D-B717-439D-B4F8-F9FBDCA7B7E3}" destId="{2D225975-A2A8-4ECF-8061-568EC3BD6787}" srcOrd="0" destOrd="0" presId="urn:microsoft.com/office/officeart/2005/8/layout/vList3"/>
    <dgm:cxn modelId="{F732D047-DB4E-4DF4-A247-030ACD5A605B}" type="presParOf" srcId="{0358FE3D-B717-439D-B4F8-F9FBDCA7B7E3}" destId="{37306E0A-0E37-458A-A7BF-2A77B8E7BB7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8D67B6-4D31-49EF-91B7-7CFE6323C100}" type="doc">
      <dgm:prSet loTypeId="urn:microsoft.com/office/officeart/2005/8/layout/vProcess5" loCatId="process" qsTypeId="urn:microsoft.com/office/officeart/2005/8/quickstyle/simple1" qsCatId="simple" csTypeId="urn:microsoft.com/office/officeart/2005/8/colors/accent2_5" csCatId="accent2" phldr="1"/>
      <dgm:spPr/>
      <dgm:t>
        <a:bodyPr/>
        <a:lstStyle/>
        <a:p>
          <a:endParaRPr lang="en-US"/>
        </a:p>
      </dgm:t>
    </dgm:pt>
    <dgm:pt modelId="{B390F664-C63F-4C5A-830C-E8495665FD57}">
      <dgm:prSet phldrT="[Text]" custT="1"/>
      <dgm:spPr/>
      <dgm:t>
        <a:bodyPr/>
        <a:lstStyle/>
        <a:p>
          <a:r>
            <a:rPr lang="en-US" sz="2000" dirty="0"/>
            <a:t>Data Cleaning: Checking for Missing values such as Null in the dataset. </a:t>
          </a:r>
        </a:p>
      </dgm:t>
    </dgm:pt>
    <dgm:pt modelId="{16FEA6C9-FBA0-4C53-AD6B-1EF1421A7387}" type="parTrans" cxnId="{0DF277BA-2571-4C07-92E6-FAB39C00D6B2}">
      <dgm:prSet/>
      <dgm:spPr/>
      <dgm:t>
        <a:bodyPr/>
        <a:lstStyle/>
        <a:p>
          <a:endParaRPr lang="en-US"/>
        </a:p>
      </dgm:t>
    </dgm:pt>
    <dgm:pt modelId="{72F48D58-970E-442E-B6C5-033D1C716106}" type="sibTrans" cxnId="{0DF277BA-2571-4C07-92E6-FAB39C00D6B2}">
      <dgm:prSet/>
      <dgm:spPr/>
      <dgm:t>
        <a:bodyPr/>
        <a:lstStyle/>
        <a:p>
          <a:endParaRPr lang="en-US"/>
        </a:p>
      </dgm:t>
    </dgm:pt>
    <dgm:pt modelId="{7B1467D6-80B9-4EC9-94D1-436FC78E0D4A}">
      <dgm:prSet phldrT="[Text]" custT="1"/>
      <dgm:spPr/>
      <dgm:t>
        <a:bodyPr/>
        <a:lstStyle/>
        <a:p>
          <a:r>
            <a:rPr lang="en-US" sz="2000" dirty="0"/>
            <a:t>One Hot Encoder: D</a:t>
          </a:r>
          <a:r>
            <a:rPr lang="en-US" sz="2000" b="0" i="0" dirty="0"/>
            <a:t>ata preparation technique, especially when dealing with categorical variables. </a:t>
          </a:r>
          <a:endParaRPr lang="en-US" sz="2000" dirty="0"/>
        </a:p>
      </dgm:t>
    </dgm:pt>
    <dgm:pt modelId="{7E35E87E-898F-4D19-9A83-4CF6B4189DF3}" type="parTrans" cxnId="{DF315BB9-9ECB-4BF4-A33E-2218498548E5}">
      <dgm:prSet/>
      <dgm:spPr/>
      <dgm:t>
        <a:bodyPr/>
        <a:lstStyle/>
        <a:p>
          <a:endParaRPr lang="en-US"/>
        </a:p>
      </dgm:t>
    </dgm:pt>
    <dgm:pt modelId="{D8C758EE-AA8D-42F5-8FCD-1C9A6988C83D}" type="sibTrans" cxnId="{DF315BB9-9ECB-4BF4-A33E-2218498548E5}">
      <dgm:prSet/>
      <dgm:spPr/>
      <dgm:t>
        <a:bodyPr/>
        <a:lstStyle/>
        <a:p>
          <a:endParaRPr lang="en-US"/>
        </a:p>
      </dgm:t>
    </dgm:pt>
    <dgm:pt modelId="{42D931B2-517A-4035-BC83-C0573CB50D82}">
      <dgm:prSet phldrT="[Text]"/>
      <dgm:spPr/>
      <dgm:t>
        <a:bodyPr/>
        <a:lstStyle/>
        <a:p>
          <a:r>
            <a:rPr lang="en-US" b="0" i="0" dirty="0"/>
            <a:t>Descriptive statistics: It can be utilized during the data preparation phase to gain insights into the data and understand its characteristics.</a:t>
          </a:r>
          <a:endParaRPr lang="en-US" dirty="0"/>
        </a:p>
      </dgm:t>
    </dgm:pt>
    <dgm:pt modelId="{8550D59B-FA40-4437-B43E-C606F7945AA4}" type="parTrans" cxnId="{5C51A77E-114E-4732-8513-81E9ECEEA8CC}">
      <dgm:prSet/>
      <dgm:spPr/>
      <dgm:t>
        <a:bodyPr/>
        <a:lstStyle/>
        <a:p>
          <a:endParaRPr lang="en-US"/>
        </a:p>
      </dgm:t>
    </dgm:pt>
    <dgm:pt modelId="{0972F546-594E-4A6F-8BD7-69BA46349E54}" type="sibTrans" cxnId="{5C51A77E-114E-4732-8513-81E9ECEEA8CC}">
      <dgm:prSet/>
      <dgm:spPr/>
      <dgm:t>
        <a:bodyPr/>
        <a:lstStyle/>
        <a:p>
          <a:endParaRPr lang="en-US"/>
        </a:p>
      </dgm:t>
    </dgm:pt>
    <dgm:pt modelId="{50D5E9D3-56DB-4485-AEC8-38431D04BA86}" type="pres">
      <dgm:prSet presAssocID="{308D67B6-4D31-49EF-91B7-7CFE6323C100}" presName="outerComposite" presStyleCnt="0">
        <dgm:presLayoutVars>
          <dgm:chMax val="5"/>
          <dgm:dir/>
          <dgm:resizeHandles val="exact"/>
        </dgm:presLayoutVars>
      </dgm:prSet>
      <dgm:spPr/>
    </dgm:pt>
    <dgm:pt modelId="{69144623-24A5-41EF-9B28-81064352D793}" type="pres">
      <dgm:prSet presAssocID="{308D67B6-4D31-49EF-91B7-7CFE6323C100}" presName="dummyMaxCanvas" presStyleCnt="0">
        <dgm:presLayoutVars/>
      </dgm:prSet>
      <dgm:spPr/>
    </dgm:pt>
    <dgm:pt modelId="{E6F6EB21-0342-4162-8E28-9F6CD893519F}" type="pres">
      <dgm:prSet presAssocID="{308D67B6-4D31-49EF-91B7-7CFE6323C100}" presName="ThreeNodes_1" presStyleLbl="node1" presStyleIdx="0" presStyleCnt="3">
        <dgm:presLayoutVars>
          <dgm:bulletEnabled val="1"/>
        </dgm:presLayoutVars>
      </dgm:prSet>
      <dgm:spPr/>
    </dgm:pt>
    <dgm:pt modelId="{7413C6B0-CB25-43C2-BC47-F6D8BCAE5DCD}" type="pres">
      <dgm:prSet presAssocID="{308D67B6-4D31-49EF-91B7-7CFE6323C100}" presName="ThreeNodes_2" presStyleLbl="node1" presStyleIdx="1" presStyleCnt="3">
        <dgm:presLayoutVars>
          <dgm:bulletEnabled val="1"/>
        </dgm:presLayoutVars>
      </dgm:prSet>
      <dgm:spPr/>
    </dgm:pt>
    <dgm:pt modelId="{50256C6B-5F4B-4E7A-AE06-D9AE3B80A3FA}" type="pres">
      <dgm:prSet presAssocID="{308D67B6-4D31-49EF-91B7-7CFE6323C100}" presName="ThreeNodes_3" presStyleLbl="node1" presStyleIdx="2" presStyleCnt="3">
        <dgm:presLayoutVars>
          <dgm:bulletEnabled val="1"/>
        </dgm:presLayoutVars>
      </dgm:prSet>
      <dgm:spPr/>
    </dgm:pt>
    <dgm:pt modelId="{A4C959F2-F9B6-42F8-89C8-F3B8A8756244}" type="pres">
      <dgm:prSet presAssocID="{308D67B6-4D31-49EF-91B7-7CFE6323C100}" presName="ThreeConn_1-2" presStyleLbl="fgAccFollowNode1" presStyleIdx="0" presStyleCnt="2">
        <dgm:presLayoutVars>
          <dgm:bulletEnabled val="1"/>
        </dgm:presLayoutVars>
      </dgm:prSet>
      <dgm:spPr/>
    </dgm:pt>
    <dgm:pt modelId="{4BF8DEFB-CAE6-4171-8B5C-7C0B80CD2BC0}" type="pres">
      <dgm:prSet presAssocID="{308D67B6-4D31-49EF-91B7-7CFE6323C100}" presName="ThreeConn_2-3" presStyleLbl="fgAccFollowNode1" presStyleIdx="1" presStyleCnt="2">
        <dgm:presLayoutVars>
          <dgm:bulletEnabled val="1"/>
        </dgm:presLayoutVars>
      </dgm:prSet>
      <dgm:spPr/>
    </dgm:pt>
    <dgm:pt modelId="{349E590E-7E91-464A-951A-8F8F3718B585}" type="pres">
      <dgm:prSet presAssocID="{308D67B6-4D31-49EF-91B7-7CFE6323C100}" presName="ThreeNodes_1_text" presStyleLbl="node1" presStyleIdx="2" presStyleCnt="3">
        <dgm:presLayoutVars>
          <dgm:bulletEnabled val="1"/>
        </dgm:presLayoutVars>
      </dgm:prSet>
      <dgm:spPr/>
    </dgm:pt>
    <dgm:pt modelId="{65DE4E3F-6E7C-4BD2-838E-993F06334ECB}" type="pres">
      <dgm:prSet presAssocID="{308D67B6-4D31-49EF-91B7-7CFE6323C100}" presName="ThreeNodes_2_text" presStyleLbl="node1" presStyleIdx="2" presStyleCnt="3">
        <dgm:presLayoutVars>
          <dgm:bulletEnabled val="1"/>
        </dgm:presLayoutVars>
      </dgm:prSet>
      <dgm:spPr/>
    </dgm:pt>
    <dgm:pt modelId="{FC9DB73A-C5CC-472B-9954-AFE12EFF9490}" type="pres">
      <dgm:prSet presAssocID="{308D67B6-4D31-49EF-91B7-7CFE6323C100}" presName="ThreeNodes_3_text" presStyleLbl="node1" presStyleIdx="2" presStyleCnt="3">
        <dgm:presLayoutVars>
          <dgm:bulletEnabled val="1"/>
        </dgm:presLayoutVars>
      </dgm:prSet>
      <dgm:spPr/>
    </dgm:pt>
  </dgm:ptLst>
  <dgm:cxnLst>
    <dgm:cxn modelId="{18E8A00B-B324-431F-BFCE-9EF53458ADFF}" type="presOf" srcId="{308D67B6-4D31-49EF-91B7-7CFE6323C100}" destId="{50D5E9D3-56DB-4485-AEC8-38431D04BA86}" srcOrd="0" destOrd="0" presId="urn:microsoft.com/office/officeart/2005/8/layout/vProcess5"/>
    <dgm:cxn modelId="{B482EF3E-392E-4ED1-9BE1-D314636A69A4}" type="presOf" srcId="{B390F664-C63F-4C5A-830C-E8495665FD57}" destId="{349E590E-7E91-464A-951A-8F8F3718B585}" srcOrd="1" destOrd="0" presId="urn:microsoft.com/office/officeart/2005/8/layout/vProcess5"/>
    <dgm:cxn modelId="{A2042B69-E159-4BF5-A918-544E5C90B6A0}" type="presOf" srcId="{7B1467D6-80B9-4EC9-94D1-436FC78E0D4A}" destId="{7413C6B0-CB25-43C2-BC47-F6D8BCAE5DCD}" srcOrd="0" destOrd="0" presId="urn:microsoft.com/office/officeart/2005/8/layout/vProcess5"/>
    <dgm:cxn modelId="{9B06F674-94AB-4EE6-B7E3-E2B1913CE244}" type="presOf" srcId="{42D931B2-517A-4035-BC83-C0573CB50D82}" destId="{FC9DB73A-C5CC-472B-9954-AFE12EFF9490}" srcOrd="1" destOrd="0" presId="urn:microsoft.com/office/officeart/2005/8/layout/vProcess5"/>
    <dgm:cxn modelId="{5C51A77E-114E-4732-8513-81E9ECEEA8CC}" srcId="{308D67B6-4D31-49EF-91B7-7CFE6323C100}" destId="{42D931B2-517A-4035-BC83-C0573CB50D82}" srcOrd="2" destOrd="0" parTransId="{8550D59B-FA40-4437-B43E-C606F7945AA4}" sibTransId="{0972F546-594E-4A6F-8BD7-69BA46349E54}"/>
    <dgm:cxn modelId="{C1F2E68F-E740-44EE-A8AD-9095F4337CB9}" type="presOf" srcId="{B390F664-C63F-4C5A-830C-E8495665FD57}" destId="{E6F6EB21-0342-4162-8E28-9F6CD893519F}" srcOrd="0" destOrd="0" presId="urn:microsoft.com/office/officeart/2005/8/layout/vProcess5"/>
    <dgm:cxn modelId="{46142392-B0DB-4B24-AB89-8C1AB07ADB65}" type="presOf" srcId="{42D931B2-517A-4035-BC83-C0573CB50D82}" destId="{50256C6B-5F4B-4E7A-AE06-D9AE3B80A3FA}" srcOrd="0" destOrd="0" presId="urn:microsoft.com/office/officeart/2005/8/layout/vProcess5"/>
    <dgm:cxn modelId="{66A316A9-265D-4F59-9399-279B76810839}" type="presOf" srcId="{7B1467D6-80B9-4EC9-94D1-436FC78E0D4A}" destId="{65DE4E3F-6E7C-4BD2-838E-993F06334ECB}" srcOrd="1" destOrd="0" presId="urn:microsoft.com/office/officeart/2005/8/layout/vProcess5"/>
    <dgm:cxn modelId="{DF315BB9-9ECB-4BF4-A33E-2218498548E5}" srcId="{308D67B6-4D31-49EF-91B7-7CFE6323C100}" destId="{7B1467D6-80B9-4EC9-94D1-436FC78E0D4A}" srcOrd="1" destOrd="0" parTransId="{7E35E87E-898F-4D19-9A83-4CF6B4189DF3}" sibTransId="{D8C758EE-AA8D-42F5-8FCD-1C9A6988C83D}"/>
    <dgm:cxn modelId="{0DF277BA-2571-4C07-92E6-FAB39C00D6B2}" srcId="{308D67B6-4D31-49EF-91B7-7CFE6323C100}" destId="{B390F664-C63F-4C5A-830C-E8495665FD57}" srcOrd="0" destOrd="0" parTransId="{16FEA6C9-FBA0-4C53-AD6B-1EF1421A7387}" sibTransId="{72F48D58-970E-442E-B6C5-033D1C716106}"/>
    <dgm:cxn modelId="{695A9DBA-031C-421A-B97B-6A614CF3805D}" type="presOf" srcId="{72F48D58-970E-442E-B6C5-033D1C716106}" destId="{A4C959F2-F9B6-42F8-89C8-F3B8A8756244}" srcOrd="0" destOrd="0" presId="urn:microsoft.com/office/officeart/2005/8/layout/vProcess5"/>
    <dgm:cxn modelId="{FBD675C1-25B7-49A8-B1EB-3F219B4D3FC1}" type="presOf" srcId="{D8C758EE-AA8D-42F5-8FCD-1C9A6988C83D}" destId="{4BF8DEFB-CAE6-4171-8B5C-7C0B80CD2BC0}" srcOrd="0" destOrd="0" presId="urn:microsoft.com/office/officeart/2005/8/layout/vProcess5"/>
    <dgm:cxn modelId="{4AF2BE9A-E55A-42A8-88EC-AE96DA92FF02}" type="presParOf" srcId="{50D5E9D3-56DB-4485-AEC8-38431D04BA86}" destId="{69144623-24A5-41EF-9B28-81064352D793}" srcOrd="0" destOrd="0" presId="urn:microsoft.com/office/officeart/2005/8/layout/vProcess5"/>
    <dgm:cxn modelId="{B768633C-0A83-4B7A-B7FD-A52314669BAF}" type="presParOf" srcId="{50D5E9D3-56DB-4485-AEC8-38431D04BA86}" destId="{E6F6EB21-0342-4162-8E28-9F6CD893519F}" srcOrd="1" destOrd="0" presId="urn:microsoft.com/office/officeart/2005/8/layout/vProcess5"/>
    <dgm:cxn modelId="{CA79CA5C-A2D4-4550-9AA0-371BBBD21404}" type="presParOf" srcId="{50D5E9D3-56DB-4485-AEC8-38431D04BA86}" destId="{7413C6B0-CB25-43C2-BC47-F6D8BCAE5DCD}" srcOrd="2" destOrd="0" presId="urn:microsoft.com/office/officeart/2005/8/layout/vProcess5"/>
    <dgm:cxn modelId="{B8DDE90F-9918-4082-ADE6-D968F1AAA4F4}" type="presParOf" srcId="{50D5E9D3-56DB-4485-AEC8-38431D04BA86}" destId="{50256C6B-5F4B-4E7A-AE06-D9AE3B80A3FA}" srcOrd="3" destOrd="0" presId="urn:microsoft.com/office/officeart/2005/8/layout/vProcess5"/>
    <dgm:cxn modelId="{163EE41D-1A1A-420B-9508-9F3F912496D3}" type="presParOf" srcId="{50D5E9D3-56DB-4485-AEC8-38431D04BA86}" destId="{A4C959F2-F9B6-42F8-89C8-F3B8A8756244}" srcOrd="4" destOrd="0" presId="urn:microsoft.com/office/officeart/2005/8/layout/vProcess5"/>
    <dgm:cxn modelId="{0A5EFC19-63D4-4B9F-A8DF-579DB3E55168}" type="presParOf" srcId="{50D5E9D3-56DB-4485-AEC8-38431D04BA86}" destId="{4BF8DEFB-CAE6-4171-8B5C-7C0B80CD2BC0}" srcOrd="5" destOrd="0" presId="urn:microsoft.com/office/officeart/2005/8/layout/vProcess5"/>
    <dgm:cxn modelId="{AF86820D-8F86-41E0-9511-3944465794D4}" type="presParOf" srcId="{50D5E9D3-56DB-4485-AEC8-38431D04BA86}" destId="{349E590E-7E91-464A-951A-8F8F3718B585}" srcOrd="6" destOrd="0" presId="urn:microsoft.com/office/officeart/2005/8/layout/vProcess5"/>
    <dgm:cxn modelId="{C72C52CE-2385-4223-8E43-FA10D021C907}" type="presParOf" srcId="{50D5E9D3-56DB-4485-AEC8-38431D04BA86}" destId="{65DE4E3F-6E7C-4BD2-838E-993F06334ECB}" srcOrd="7" destOrd="0" presId="urn:microsoft.com/office/officeart/2005/8/layout/vProcess5"/>
    <dgm:cxn modelId="{3E68926C-5E31-4172-ADD5-45BFAA8035C0}" type="presParOf" srcId="{50D5E9D3-56DB-4485-AEC8-38431D04BA86}" destId="{FC9DB73A-C5CC-472B-9954-AFE12EFF9490}"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7A49158-7F03-417B-9571-F9336F3A0D0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2D29F84-63FC-44AC-8038-AF4015A43578}">
      <dgm:prSet phldrT="[Text]"/>
      <dgm:spPr/>
      <dgm:t>
        <a:bodyPr/>
        <a:lstStyle/>
        <a:p>
          <a:r>
            <a:rPr lang="en-IN" b="1" dirty="0"/>
            <a:t>Feature Selection:</a:t>
          </a:r>
        </a:p>
        <a:p>
          <a:r>
            <a:rPr lang="en-IN" dirty="0"/>
            <a:t>Feature selection is a process where we selected the features in the data that contribute most to the prediction variable or output. Having irrelevant features in the data can decrease the accuracy of many models, especially algorithms like linear and logistic regression.</a:t>
          </a:r>
          <a:endParaRPr lang="en-US" dirty="0"/>
        </a:p>
      </dgm:t>
    </dgm:pt>
    <dgm:pt modelId="{FFEC513E-2366-4DEA-8BE6-60C313F6F2B4}" type="parTrans" cxnId="{A080C166-6E0F-4556-A2F3-F7A4AC0AC3BC}">
      <dgm:prSet/>
      <dgm:spPr/>
      <dgm:t>
        <a:bodyPr/>
        <a:lstStyle/>
        <a:p>
          <a:endParaRPr lang="en-US"/>
        </a:p>
      </dgm:t>
    </dgm:pt>
    <dgm:pt modelId="{C78AFB57-6D80-476B-A260-C1A1C09AC944}" type="sibTrans" cxnId="{A080C166-6E0F-4556-A2F3-F7A4AC0AC3BC}">
      <dgm:prSet/>
      <dgm:spPr/>
      <dgm:t>
        <a:bodyPr/>
        <a:lstStyle/>
        <a:p>
          <a:endParaRPr lang="en-US"/>
        </a:p>
      </dgm:t>
    </dgm:pt>
    <dgm:pt modelId="{A2AEF221-9A4D-4804-B8E3-78F5FAF15383}">
      <dgm:prSet phldrT="[Text]"/>
      <dgm:spPr/>
      <dgm:t>
        <a:bodyPr/>
        <a:lstStyle/>
        <a:p>
          <a:r>
            <a:rPr lang="en-IN"/>
            <a:t>Three benefits of performing feature selection before modelling the data are:</a:t>
          </a:r>
          <a:endParaRPr lang="en-IN">
            <a:cs typeface="Times New Roman"/>
          </a:endParaRPr>
        </a:p>
        <a:p>
          <a:r>
            <a:rPr lang="en-IN" b="1"/>
            <a:t>Reduces Overfitting</a:t>
          </a:r>
          <a:r>
            <a:rPr lang="en-IN"/>
            <a:t>: Less redundant data means less opportunity to make decisions based on noise.</a:t>
          </a:r>
          <a:endParaRPr lang="en-IN">
            <a:cs typeface="Times New Roman"/>
          </a:endParaRPr>
        </a:p>
        <a:p>
          <a:r>
            <a:rPr lang="en-IN" b="1"/>
            <a:t>Improves Accuracy</a:t>
          </a:r>
          <a:r>
            <a:rPr lang="en-IN"/>
            <a:t>: Less misleading data means modeling accuracy improves.</a:t>
          </a:r>
          <a:endParaRPr lang="en-IN">
            <a:cs typeface="Times New Roman"/>
          </a:endParaRPr>
        </a:p>
        <a:p>
          <a:r>
            <a:rPr lang="en-IN" b="1"/>
            <a:t>Reduces Training Time</a:t>
          </a:r>
          <a:r>
            <a:rPr lang="en-IN"/>
            <a:t>: Fewer data means that algorithms train faster. modeling</a:t>
          </a:r>
          <a:endParaRPr lang="en-US" dirty="0"/>
        </a:p>
      </dgm:t>
    </dgm:pt>
    <dgm:pt modelId="{C45D59AE-3D8C-477E-8F2A-50DE987FEA46}" type="parTrans" cxnId="{A4B65814-6F77-4887-857C-3B445F70D8DF}">
      <dgm:prSet/>
      <dgm:spPr/>
      <dgm:t>
        <a:bodyPr/>
        <a:lstStyle/>
        <a:p>
          <a:endParaRPr lang="en-US"/>
        </a:p>
      </dgm:t>
    </dgm:pt>
    <dgm:pt modelId="{78A97DC2-B647-4FE5-9BBA-C8DC6CD04CB3}" type="sibTrans" cxnId="{A4B65814-6F77-4887-857C-3B445F70D8DF}">
      <dgm:prSet/>
      <dgm:spPr/>
      <dgm:t>
        <a:bodyPr/>
        <a:lstStyle/>
        <a:p>
          <a:endParaRPr lang="en-US"/>
        </a:p>
      </dgm:t>
    </dgm:pt>
    <dgm:pt modelId="{2C7F3946-DED4-453C-A255-64EB8EC33E58}" type="pres">
      <dgm:prSet presAssocID="{F7A49158-7F03-417B-9571-F9336F3A0D04}" presName="linear" presStyleCnt="0">
        <dgm:presLayoutVars>
          <dgm:animLvl val="lvl"/>
          <dgm:resizeHandles val="exact"/>
        </dgm:presLayoutVars>
      </dgm:prSet>
      <dgm:spPr/>
    </dgm:pt>
    <dgm:pt modelId="{67905CFE-548C-488D-B1ED-50D29B4B5D78}" type="pres">
      <dgm:prSet presAssocID="{12D29F84-63FC-44AC-8038-AF4015A43578}" presName="parentText" presStyleLbl="node1" presStyleIdx="0" presStyleCnt="2">
        <dgm:presLayoutVars>
          <dgm:chMax val="0"/>
          <dgm:bulletEnabled val="1"/>
        </dgm:presLayoutVars>
      </dgm:prSet>
      <dgm:spPr/>
    </dgm:pt>
    <dgm:pt modelId="{1618FF28-D131-48DD-B5C1-EB6D33204698}" type="pres">
      <dgm:prSet presAssocID="{C78AFB57-6D80-476B-A260-C1A1C09AC944}" presName="spacer" presStyleCnt="0"/>
      <dgm:spPr/>
    </dgm:pt>
    <dgm:pt modelId="{448D18F4-F86D-42DE-AF17-84149956E356}" type="pres">
      <dgm:prSet presAssocID="{A2AEF221-9A4D-4804-B8E3-78F5FAF15383}" presName="parentText" presStyleLbl="node1" presStyleIdx="1" presStyleCnt="2">
        <dgm:presLayoutVars>
          <dgm:chMax val="0"/>
          <dgm:bulletEnabled val="1"/>
        </dgm:presLayoutVars>
      </dgm:prSet>
      <dgm:spPr/>
    </dgm:pt>
  </dgm:ptLst>
  <dgm:cxnLst>
    <dgm:cxn modelId="{A4B65814-6F77-4887-857C-3B445F70D8DF}" srcId="{F7A49158-7F03-417B-9571-F9336F3A0D04}" destId="{A2AEF221-9A4D-4804-B8E3-78F5FAF15383}" srcOrd="1" destOrd="0" parTransId="{C45D59AE-3D8C-477E-8F2A-50DE987FEA46}" sibTransId="{78A97DC2-B647-4FE5-9BBA-C8DC6CD04CB3}"/>
    <dgm:cxn modelId="{A080C166-6E0F-4556-A2F3-F7A4AC0AC3BC}" srcId="{F7A49158-7F03-417B-9571-F9336F3A0D04}" destId="{12D29F84-63FC-44AC-8038-AF4015A43578}" srcOrd="0" destOrd="0" parTransId="{FFEC513E-2366-4DEA-8BE6-60C313F6F2B4}" sibTransId="{C78AFB57-6D80-476B-A260-C1A1C09AC944}"/>
    <dgm:cxn modelId="{04897868-9F1F-4EC9-9BDB-0B24CAC2149A}" type="presOf" srcId="{A2AEF221-9A4D-4804-B8E3-78F5FAF15383}" destId="{448D18F4-F86D-42DE-AF17-84149956E356}" srcOrd="0" destOrd="0" presId="urn:microsoft.com/office/officeart/2005/8/layout/vList2"/>
    <dgm:cxn modelId="{8710098E-5298-4FA3-8CEB-B6F880B84C6B}" type="presOf" srcId="{12D29F84-63FC-44AC-8038-AF4015A43578}" destId="{67905CFE-548C-488D-B1ED-50D29B4B5D78}" srcOrd="0" destOrd="0" presId="urn:microsoft.com/office/officeart/2005/8/layout/vList2"/>
    <dgm:cxn modelId="{0531DFD6-1301-414D-8801-101058CE1D0E}" type="presOf" srcId="{F7A49158-7F03-417B-9571-F9336F3A0D04}" destId="{2C7F3946-DED4-453C-A255-64EB8EC33E58}" srcOrd="0" destOrd="0" presId="urn:microsoft.com/office/officeart/2005/8/layout/vList2"/>
    <dgm:cxn modelId="{66A73705-DDFB-4620-83A3-75C1B46391D1}" type="presParOf" srcId="{2C7F3946-DED4-453C-A255-64EB8EC33E58}" destId="{67905CFE-548C-488D-B1ED-50D29B4B5D78}" srcOrd="0" destOrd="0" presId="urn:microsoft.com/office/officeart/2005/8/layout/vList2"/>
    <dgm:cxn modelId="{DC0EEA7A-708C-4497-BA19-D3BDAE37541D}" type="presParOf" srcId="{2C7F3946-DED4-453C-A255-64EB8EC33E58}" destId="{1618FF28-D131-48DD-B5C1-EB6D33204698}" srcOrd="1" destOrd="0" presId="urn:microsoft.com/office/officeart/2005/8/layout/vList2"/>
    <dgm:cxn modelId="{29EC5986-8956-4F72-ACD7-3C5553B82314}" type="presParOf" srcId="{2C7F3946-DED4-453C-A255-64EB8EC33E58}" destId="{448D18F4-F86D-42DE-AF17-84149956E356}"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23F3B0-128C-46FD-B12F-FA226942EF3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AFF3D84-584C-4302-8CB6-1607742D9AD5}">
      <dgm:prSet phldrT="[Text]" custT="1"/>
      <dgm:spPr/>
      <dgm:t>
        <a:bodyPr/>
        <a:lstStyle/>
        <a:p>
          <a:r>
            <a:rPr lang="en-IN" sz="1600" b="1"/>
            <a:t>Model Selection:</a:t>
          </a:r>
        </a:p>
        <a:p>
          <a:r>
            <a:rPr lang="en-IN" sz="1600"/>
            <a:t>Since our project is on regression, we use models like Linear Regression, Random Forest Regressor, Gradient Boosting Regressor, and SVM to select the best fit based on the accuracy and RMSE.</a:t>
          </a:r>
          <a:endParaRPr lang="en-US" sz="1600" dirty="0"/>
        </a:p>
      </dgm:t>
    </dgm:pt>
    <dgm:pt modelId="{A0A3F0FF-13B3-4517-9471-CEC91D8C62F9}" type="parTrans" cxnId="{B0395B4A-CE31-41F6-B0EE-79944A46AB4D}">
      <dgm:prSet/>
      <dgm:spPr/>
      <dgm:t>
        <a:bodyPr/>
        <a:lstStyle/>
        <a:p>
          <a:endParaRPr lang="en-US"/>
        </a:p>
      </dgm:t>
    </dgm:pt>
    <dgm:pt modelId="{053B0504-28F1-46A1-93EE-B639911A25BE}" type="sibTrans" cxnId="{B0395B4A-CE31-41F6-B0EE-79944A46AB4D}">
      <dgm:prSet/>
      <dgm:spPr/>
      <dgm:t>
        <a:bodyPr/>
        <a:lstStyle/>
        <a:p>
          <a:endParaRPr lang="en-US"/>
        </a:p>
      </dgm:t>
    </dgm:pt>
    <dgm:pt modelId="{00FE7E2E-022D-401B-A927-A594BAA1E608}">
      <dgm:prSet phldrT="[Text]" custT="1"/>
      <dgm:spPr/>
      <dgm:t>
        <a:bodyPr/>
        <a:lstStyle/>
        <a:p>
          <a:r>
            <a:rPr lang="en-US" sz="1600" dirty="0">
              <a:cs typeface="Times New Roman"/>
            </a:rPr>
            <a:t>Why do we use RMSE in regression analysis? </a:t>
          </a:r>
        </a:p>
        <a:p>
          <a:r>
            <a:rPr lang="en-US" sz="1600" dirty="0">
              <a:cs typeface="Times New Roman"/>
            </a:rPr>
            <a:t>RMSE is a</a:t>
          </a:r>
          <a:r>
            <a:rPr lang="en-US" sz="1600" b="1" dirty="0">
              <a:cs typeface="Times New Roman"/>
            </a:rPr>
            <a:t> useful way to see how well a regression model is able to fit a dataset</a:t>
          </a:r>
          <a:r>
            <a:rPr lang="en-US" sz="1600" dirty="0">
              <a:cs typeface="Times New Roman"/>
            </a:rPr>
            <a:t>. The larger the RMSE, the larger the difference between the predicted and observed values, which means the worse a regression model fits the data.</a:t>
          </a:r>
          <a:endParaRPr lang="en-US" sz="1600" dirty="0"/>
        </a:p>
      </dgm:t>
    </dgm:pt>
    <dgm:pt modelId="{771D1030-EF96-4F70-A66B-B0E444817031}" type="parTrans" cxnId="{2B9929DC-A85E-4E24-B36A-3E4F720FD4DA}">
      <dgm:prSet/>
      <dgm:spPr/>
      <dgm:t>
        <a:bodyPr/>
        <a:lstStyle/>
        <a:p>
          <a:endParaRPr lang="en-US"/>
        </a:p>
      </dgm:t>
    </dgm:pt>
    <dgm:pt modelId="{39490B75-9D18-4505-BA80-159535E3870F}" type="sibTrans" cxnId="{2B9929DC-A85E-4E24-B36A-3E4F720FD4DA}">
      <dgm:prSet/>
      <dgm:spPr/>
      <dgm:t>
        <a:bodyPr/>
        <a:lstStyle/>
        <a:p>
          <a:endParaRPr lang="en-US"/>
        </a:p>
      </dgm:t>
    </dgm:pt>
    <dgm:pt modelId="{07F24FA7-1C61-48F9-A189-5D71676EFBB7}" type="pres">
      <dgm:prSet presAssocID="{B623F3B0-128C-46FD-B12F-FA226942EF33}" presName="linear" presStyleCnt="0">
        <dgm:presLayoutVars>
          <dgm:dir/>
          <dgm:animLvl val="lvl"/>
          <dgm:resizeHandles val="exact"/>
        </dgm:presLayoutVars>
      </dgm:prSet>
      <dgm:spPr/>
    </dgm:pt>
    <dgm:pt modelId="{2C140D54-4FC7-48CD-9C17-D8CE044EEA2E}" type="pres">
      <dgm:prSet presAssocID="{DAFF3D84-584C-4302-8CB6-1607742D9AD5}" presName="parentLin" presStyleCnt="0"/>
      <dgm:spPr/>
    </dgm:pt>
    <dgm:pt modelId="{2F526837-0581-436F-B98F-EC5A7F82F22D}" type="pres">
      <dgm:prSet presAssocID="{DAFF3D84-584C-4302-8CB6-1607742D9AD5}" presName="parentLeftMargin" presStyleLbl="node1" presStyleIdx="0" presStyleCnt="2"/>
      <dgm:spPr/>
    </dgm:pt>
    <dgm:pt modelId="{4FC1E9AA-D02A-4CD5-B2FA-6170AB170B90}" type="pres">
      <dgm:prSet presAssocID="{DAFF3D84-584C-4302-8CB6-1607742D9AD5}" presName="parentText" presStyleLbl="node1" presStyleIdx="0" presStyleCnt="2" custLinFactNeighborX="-4413" custLinFactNeighborY="6669">
        <dgm:presLayoutVars>
          <dgm:chMax val="0"/>
          <dgm:bulletEnabled val="1"/>
        </dgm:presLayoutVars>
      </dgm:prSet>
      <dgm:spPr/>
    </dgm:pt>
    <dgm:pt modelId="{56159353-57BE-4585-B480-1D86A1921D21}" type="pres">
      <dgm:prSet presAssocID="{DAFF3D84-584C-4302-8CB6-1607742D9AD5}" presName="negativeSpace" presStyleCnt="0"/>
      <dgm:spPr/>
    </dgm:pt>
    <dgm:pt modelId="{FC25A97E-9C05-4967-94B6-F7C9F767B4C5}" type="pres">
      <dgm:prSet presAssocID="{DAFF3D84-584C-4302-8CB6-1607742D9AD5}" presName="childText" presStyleLbl="conFgAcc1" presStyleIdx="0" presStyleCnt="2">
        <dgm:presLayoutVars>
          <dgm:bulletEnabled val="1"/>
        </dgm:presLayoutVars>
      </dgm:prSet>
      <dgm:spPr/>
    </dgm:pt>
    <dgm:pt modelId="{47A4AB52-FF5E-4CE7-9793-7295315C6B3C}" type="pres">
      <dgm:prSet presAssocID="{053B0504-28F1-46A1-93EE-B639911A25BE}" presName="spaceBetweenRectangles" presStyleCnt="0"/>
      <dgm:spPr/>
    </dgm:pt>
    <dgm:pt modelId="{0D5F6B77-BBFD-406B-BE63-A6C73831548A}" type="pres">
      <dgm:prSet presAssocID="{00FE7E2E-022D-401B-A927-A594BAA1E608}" presName="parentLin" presStyleCnt="0"/>
      <dgm:spPr/>
    </dgm:pt>
    <dgm:pt modelId="{44615C88-07F4-41C9-9634-19BD755CBC57}" type="pres">
      <dgm:prSet presAssocID="{00FE7E2E-022D-401B-A927-A594BAA1E608}" presName="parentLeftMargin" presStyleLbl="node1" presStyleIdx="0" presStyleCnt="2"/>
      <dgm:spPr/>
    </dgm:pt>
    <dgm:pt modelId="{D5B1343B-7A52-4D7E-8A74-C1F2BCE06D8C}" type="pres">
      <dgm:prSet presAssocID="{00FE7E2E-022D-401B-A927-A594BAA1E608}" presName="parentText" presStyleLbl="node1" presStyleIdx="1" presStyleCnt="2">
        <dgm:presLayoutVars>
          <dgm:chMax val="0"/>
          <dgm:bulletEnabled val="1"/>
        </dgm:presLayoutVars>
      </dgm:prSet>
      <dgm:spPr/>
    </dgm:pt>
    <dgm:pt modelId="{0A0EB489-1DFA-40D4-A4BF-911747582155}" type="pres">
      <dgm:prSet presAssocID="{00FE7E2E-022D-401B-A927-A594BAA1E608}" presName="negativeSpace" presStyleCnt="0"/>
      <dgm:spPr/>
    </dgm:pt>
    <dgm:pt modelId="{1BE5E0E1-4E7F-4665-9323-F45B810BD666}" type="pres">
      <dgm:prSet presAssocID="{00FE7E2E-022D-401B-A927-A594BAA1E608}" presName="childText" presStyleLbl="conFgAcc1" presStyleIdx="1" presStyleCnt="2">
        <dgm:presLayoutVars>
          <dgm:bulletEnabled val="1"/>
        </dgm:presLayoutVars>
      </dgm:prSet>
      <dgm:spPr/>
    </dgm:pt>
  </dgm:ptLst>
  <dgm:cxnLst>
    <dgm:cxn modelId="{DBE70C25-B343-4DB2-B538-DDAD9529E1CE}" type="presOf" srcId="{B623F3B0-128C-46FD-B12F-FA226942EF33}" destId="{07F24FA7-1C61-48F9-A189-5D71676EFBB7}" srcOrd="0" destOrd="0" presId="urn:microsoft.com/office/officeart/2005/8/layout/list1"/>
    <dgm:cxn modelId="{23AE5869-3EFB-4F47-86DD-831916ABD5D6}" type="presOf" srcId="{00FE7E2E-022D-401B-A927-A594BAA1E608}" destId="{D5B1343B-7A52-4D7E-8A74-C1F2BCE06D8C}" srcOrd="1" destOrd="0" presId="urn:microsoft.com/office/officeart/2005/8/layout/list1"/>
    <dgm:cxn modelId="{B0395B4A-CE31-41F6-B0EE-79944A46AB4D}" srcId="{B623F3B0-128C-46FD-B12F-FA226942EF33}" destId="{DAFF3D84-584C-4302-8CB6-1607742D9AD5}" srcOrd="0" destOrd="0" parTransId="{A0A3F0FF-13B3-4517-9471-CEC91D8C62F9}" sibTransId="{053B0504-28F1-46A1-93EE-B639911A25BE}"/>
    <dgm:cxn modelId="{80830D89-CAE3-45D6-A256-9ABB4A4FF31C}" type="presOf" srcId="{DAFF3D84-584C-4302-8CB6-1607742D9AD5}" destId="{2F526837-0581-436F-B98F-EC5A7F82F22D}" srcOrd="0" destOrd="0" presId="urn:microsoft.com/office/officeart/2005/8/layout/list1"/>
    <dgm:cxn modelId="{4DE7CE9A-496E-464F-AF75-CA3685E4DA80}" type="presOf" srcId="{00FE7E2E-022D-401B-A927-A594BAA1E608}" destId="{44615C88-07F4-41C9-9634-19BD755CBC57}" srcOrd="0" destOrd="0" presId="urn:microsoft.com/office/officeart/2005/8/layout/list1"/>
    <dgm:cxn modelId="{7BE489D6-ECA9-48B3-91DC-A0E384B822F8}" type="presOf" srcId="{DAFF3D84-584C-4302-8CB6-1607742D9AD5}" destId="{4FC1E9AA-D02A-4CD5-B2FA-6170AB170B90}" srcOrd="1" destOrd="0" presId="urn:microsoft.com/office/officeart/2005/8/layout/list1"/>
    <dgm:cxn modelId="{2B9929DC-A85E-4E24-B36A-3E4F720FD4DA}" srcId="{B623F3B0-128C-46FD-B12F-FA226942EF33}" destId="{00FE7E2E-022D-401B-A927-A594BAA1E608}" srcOrd="1" destOrd="0" parTransId="{771D1030-EF96-4F70-A66B-B0E444817031}" sibTransId="{39490B75-9D18-4505-BA80-159535E3870F}"/>
    <dgm:cxn modelId="{EC95C10C-D54E-4AAD-98C1-9099087690A2}" type="presParOf" srcId="{07F24FA7-1C61-48F9-A189-5D71676EFBB7}" destId="{2C140D54-4FC7-48CD-9C17-D8CE044EEA2E}" srcOrd="0" destOrd="0" presId="urn:microsoft.com/office/officeart/2005/8/layout/list1"/>
    <dgm:cxn modelId="{B111FA04-7742-4E29-B56C-673359C69F97}" type="presParOf" srcId="{2C140D54-4FC7-48CD-9C17-D8CE044EEA2E}" destId="{2F526837-0581-436F-B98F-EC5A7F82F22D}" srcOrd="0" destOrd="0" presId="urn:microsoft.com/office/officeart/2005/8/layout/list1"/>
    <dgm:cxn modelId="{BA7FC5E2-58CD-47E1-8102-C8E2EBEE39DE}" type="presParOf" srcId="{2C140D54-4FC7-48CD-9C17-D8CE044EEA2E}" destId="{4FC1E9AA-D02A-4CD5-B2FA-6170AB170B90}" srcOrd="1" destOrd="0" presId="urn:microsoft.com/office/officeart/2005/8/layout/list1"/>
    <dgm:cxn modelId="{CD7ABA82-BC36-4F2D-A2D4-97475F3CC248}" type="presParOf" srcId="{07F24FA7-1C61-48F9-A189-5D71676EFBB7}" destId="{56159353-57BE-4585-B480-1D86A1921D21}" srcOrd="1" destOrd="0" presId="urn:microsoft.com/office/officeart/2005/8/layout/list1"/>
    <dgm:cxn modelId="{6CD3BF80-1D7B-4127-ACA0-81BAB8595DFE}" type="presParOf" srcId="{07F24FA7-1C61-48F9-A189-5D71676EFBB7}" destId="{FC25A97E-9C05-4967-94B6-F7C9F767B4C5}" srcOrd="2" destOrd="0" presId="urn:microsoft.com/office/officeart/2005/8/layout/list1"/>
    <dgm:cxn modelId="{82103728-9471-4B38-8D5C-519193E1AE65}" type="presParOf" srcId="{07F24FA7-1C61-48F9-A189-5D71676EFBB7}" destId="{47A4AB52-FF5E-4CE7-9793-7295315C6B3C}" srcOrd="3" destOrd="0" presId="urn:microsoft.com/office/officeart/2005/8/layout/list1"/>
    <dgm:cxn modelId="{AD71AFD2-DEFA-4B5E-AB1D-FB32CA1E8816}" type="presParOf" srcId="{07F24FA7-1C61-48F9-A189-5D71676EFBB7}" destId="{0D5F6B77-BBFD-406B-BE63-A6C73831548A}" srcOrd="4" destOrd="0" presId="urn:microsoft.com/office/officeart/2005/8/layout/list1"/>
    <dgm:cxn modelId="{D160330C-CEE6-40E0-BEA5-E78A70219146}" type="presParOf" srcId="{0D5F6B77-BBFD-406B-BE63-A6C73831548A}" destId="{44615C88-07F4-41C9-9634-19BD755CBC57}" srcOrd="0" destOrd="0" presId="urn:microsoft.com/office/officeart/2005/8/layout/list1"/>
    <dgm:cxn modelId="{09EACA4C-A1ED-4221-89CE-FE8E1AF179D0}" type="presParOf" srcId="{0D5F6B77-BBFD-406B-BE63-A6C73831548A}" destId="{D5B1343B-7A52-4D7E-8A74-C1F2BCE06D8C}" srcOrd="1" destOrd="0" presId="urn:microsoft.com/office/officeart/2005/8/layout/list1"/>
    <dgm:cxn modelId="{27BE36CA-52C7-4BB2-B559-AB77B9D0E721}" type="presParOf" srcId="{07F24FA7-1C61-48F9-A189-5D71676EFBB7}" destId="{0A0EB489-1DFA-40D4-A4BF-911747582155}" srcOrd="5" destOrd="0" presId="urn:microsoft.com/office/officeart/2005/8/layout/list1"/>
    <dgm:cxn modelId="{193D35D8-6513-4FEF-98B4-6F857A3C3A24}" type="presParOf" srcId="{07F24FA7-1C61-48F9-A189-5D71676EFBB7}" destId="{1BE5E0E1-4E7F-4665-9323-F45B810BD66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7D51454-976E-4E57-8925-4B664D66255F}"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37C8C68E-B7E4-4767-8FC7-9A7E55852321}">
      <dgm:prSet phldrT="[Text]"/>
      <dgm:spPr/>
      <dgm:t>
        <a:bodyPr/>
        <a:lstStyle/>
        <a:p>
          <a:r>
            <a:rPr lang="en-US" dirty="0"/>
            <a:t>The Superstore dataset research provided important information about consumer purchasing trends and product profitability. Sales, quantity, and category were found to have a considerable impact on profitability, according to regression methods. The most successful method was Gradient Boosting Regression, with almost 78% of the variance in profit. With 76% accuracy, Random Forest Classifier proved to be the most reliable model for predicting purchase trends. It is proficient at examining the customer demographics and past purchases. These results emphasize the significance of advanced data analysis in strategic business decisions assisting Superstore in optimizing marketing strategies and offerings for improved performance.</a:t>
          </a:r>
        </a:p>
      </dgm:t>
    </dgm:pt>
    <dgm:pt modelId="{413CF7D7-74AF-48BD-9D6B-51EAB118B349}" type="parTrans" cxnId="{8193053D-6AC4-45C7-BE66-6AE390838EA3}">
      <dgm:prSet/>
      <dgm:spPr/>
      <dgm:t>
        <a:bodyPr/>
        <a:lstStyle/>
        <a:p>
          <a:endParaRPr lang="en-US"/>
        </a:p>
      </dgm:t>
    </dgm:pt>
    <dgm:pt modelId="{6570E7AC-1762-46EE-BBA5-C0E4B50C3EC6}" type="sibTrans" cxnId="{8193053D-6AC4-45C7-BE66-6AE390838EA3}">
      <dgm:prSet/>
      <dgm:spPr/>
      <dgm:t>
        <a:bodyPr/>
        <a:lstStyle/>
        <a:p>
          <a:endParaRPr lang="en-US"/>
        </a:p>
      </dgm:t>
    </dgm:pt>
    <dgm:pt modelId="{A953EA95-2C32-433B-B904-1EFAD59571AF}" type="pres">
      <dgm:prSet presAssocID="{27D51454-976E-4E57-8925-4B664D66255F}" presName="linear" presStyleCnt="0">
        <dgm:presLayoutVars>
          <dgm:animLvl val="lvl"/>
          <dgm:resizeHandles val="exact"/>
        </dgm:presLayoutVars>
      </dgm:prSet>
      <dgm:spPr/>
    </dgm:pt>
    <dgm:pt modelId="{16B0C11B-40DF-4444-A544-8EC4C69FA4F5}" type="pres">
      <dgm:prSet presAssocID="{37C8C68E-B7E4-4767-8FC7-9A7E55852321}" presName="parentText" presStyleLbl="node1" presStyleIdx="0" presStyleCnt="1">
        <dgm:presLayoutVars>
          <dgm:chMax val="0"/>
          <dgm:bulletEnabled val="1"/>
        </dgm:presLayoutVars>
      </dgm:prSet>
      <dgm:spPr/>
    </dgm:pt>
  </dgm:ptLst>
  <dgm:cxnLst>
    <dgm:cxn modelId="{CC653B18-B396-40C7-929E-F203C09BB696}" type="presOf" srcId="{37C8C68E-B7E4-4767-8FC7-9A7E55852321}" destId="{16B0C11B-40DF-4444-A544-8EC4C69FA4F5}" srcOrd="0" destOrd="0" presId="urn:microsoft.com/office/officeart/2005/8/layout/vList2"/>
    <dgm:cxn modelId="{8193053D-6AC4-45C7-BE66-6AE390838EA3}" srcId="{27D51454-976E-4E57-8925-4B664D66255F}" destId="{37C8C68E-B7E4-4767-8FC7-9A7E55852321}" srcOrd="0" destOrd="0" parTransId="{413CF7D7-74AF-48BD-9D6B-51EAB118B349}" sibTransId="{6570E7AC-1762-46EE-BBA5-C0E4B50C3EC6}"/>
    <dgm:cxn modelId="{AE5DED85-CBB0-4E35-B41D-0F1674D27E92}" type="presOf" srcId="{27D51454-976E-4E57-8925-4B664D66255F}" destId="{A953EA95-2C32-433B-B904-1EFAD59571AF}" srcOrd="0" destOrd="0" presId="urn:microsoft.com/office/officeart/2005/8/layout/vList2"/>
    <dgm:cxn modelId="{80FC3250-E05F-4C34-B966-684985319268}" type="presParOf" srcId="{A953EA95-2C32-433B-B904-1EFAD59571AF}" destId="{16B0C11B-40DF-4444-A544-8EC4C69FA4F5}"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A626F8-7FC0-4D80-9422-1A1ACBF64761}">
      <dsp:nvSpPr>
        <dsp:cNvPr id="0" name=""/>
        <dsp:cNvSpPr/>
      </dsp:nvSpPr>
      <dsp:spPr>
        <a:xfrm>
          <a:off x="2026102" y="3624235"/>
          <a:ext cx="3789361"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D985AC-E829-4F4D-B455-9EF9065A3CDD}">
      <dsp:nvSpPr>
        <dsp:cNvPr id="0" name=""/>
        <dsp:cNvSpPr/>
      </dsp:nvSpPr>
      <dsp:spPr>
        <a:xfrm>
          <a:off x="2026102" y="3054688"/>
          <a:ext cx="324042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4975A4-D3E6-487B-8744-33A476A7CD46}">
      <dsp:nvSpPr>
        <dsp:cNvPr id="0" name=""/>
        <dsp:cNvSpPr/>
      </dsp:nvSpPr>
      <dsp:spPr>
        <a:xfrm>
          <a:off x="2026102" y="2387718"/>
          <a:ext cx="294141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C71612-7120-4C56-8ACA-08FA8AE9A4DE}">
      <dsp:nvSpPr>
        <dsp:cNvPr id="0" name=""/>
        <dsp:cNvSpPr/>
      </dsp:nvSpPr>
      <dsp:spPr>
        <a:xfrm>
          <a:off x="2026102" y="1675785"/>
          <a:ext cx="294141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963470-5E90-49AA-BEA5-E29A04064262}">
      <dsp:nvSpPr>
        <dsp:cNvPr id="0" name=""/>
        <dsp:cNvSpPr/>
      </dsp:nvSpPr>
      <dsp:spPr>
        <a:xfrm>
          <a:off x="2026102" y="1008815"/>
          <a:ext cx="3240422"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815D8C-3F80-403A-8A1B-E1F2BE2430DA}">
      <dsp:nvSpPr>
        <dsp:cNvPr id="0" name=""/>
        <dsp:cNvSpPr/>
      </dsp:nvSpPr>
      <dsp:spPr>
        <a:xfrm>
          <a:off x="2026102" y="439268"/>
          <a:ext cx="3789361"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E52E33-6F06-41A5-9823-83FB1B066823}">
      <dsp:nvSpPr>
        <dsp:cNvPr id="0" name=""/>
        <dsp:cNvSpPr/>
      </dsp:nvSpPr>
      <dsp:spPr>
        <a:xfrm>
          <a:off x="152592" y="158241"/>
          <a:ext cx="3747020" cy="374702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B8BBDCD-4CD3-480F-A290-4F836ADFE1CA}">
      <dsp:nvSpPr>
        <dsp:cNvPr id="0" name=""/>
        <dsp:cNvSpPr/>
      </dsp:nvSpPr>
      <dsp:spPr>
        <a:xfrm>
          <a:off x="827055" y="2147909"/>
          <a:ext cx="2398092" cy="123651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a:p>
      </dsp:txBody>
      <dsp:txXfrm>
        <a:off x="827055" y="2147909"/>
        <a:ext cx="2398092" cy="1236516"/>
      </dsp:txXfrm>
    </dsp:sp>
    <dsp:sp modelId="{0ABFE1F3-14B6-41EC-B4D6-B13A6DAE62CB}">
      <dsp:nvSpPr>
        <dsp:cNvPr id="0" name=""/>
        <dsp:cNvSpPr/>
      </dsp:nvSpPr>
      <dsp:spPr>
        <a:xfrm>
          <a:off x="5534436" y="158241"/>
          <a:ext cx="562053" cy="56205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76F45E-A010-4CF4-9E27-12E29607D0FA}">
      <dsp:nvSpPr>
        <dsp:cNvPr id="0" name=""/>
        <dsp:cNvSpPr/>
      </dsp:nvSpPr>
      <dsp:spPr>
        <a:xfrm>
          <a:off x="6096489" y="158241"/>
          <a:ext cx="1244957" cy="56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0" rIns="76200" bIns="0" numCol="1" spcCol="1270" anchor="ctr" anchorCtr="0">
          <a:noAutofit/>
        </a:bodyPr>
        <a:lstStyle/>
        <a:p>
          <a:pPr marL="0" lvl="0" indent="0" algn="l" defTabSz="889000">
            <a:lnSpc>
              <a:spcPct val="90000"/>
            </a:lnSpc>
            <a:spcBef>
              <a:spcPct val="0"/>
            </a:spcBef>
            <a:spcAft>
              <a:spcPct val="35000"/>
            </a:spcAft>
            <a:buNone/>
          </a:pPr>
          <a:r>
            <a:rPr lang="en-US" sz="2000" kern="1200" dirty="0"/>
            <a:t>Problem Statement</a:t>
          </a:r>
        </a:p>
      </dsp:txBody>
      <dsp:txXfrm>
        <a:off x="6096489" y="158241"/>
        <a:ext cx="1244957" cy="562053"/>
      </dsp:txXfrm>
    </dsp:sp>
    <dsp:sp modelId="{40ADF526-A4C7-4454-9DC0-B4FD2B9C792B}">
      <dsp:nvSpPr>
        <dsp:cNvPr id="0" name=""/>
        <dsp:cNvSpPr/>
      </dsp:nvSpPr>
      <dsp:spPr>
        <a:xfrm>
          <a:off x="4985498" y="727789"/>
          <a:ext cx="562053" cy="562053"/>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98C0AE-761E-427D-890A-8660CB5686FD}">
      <dsp:nvSpPr>
        <dsp:cNvPr id="0" name=""/>
        <dsp:cNvSpPr/>
      </dsp:nvSpPr>
      <dsp:spPr>
        <a:xfrm>
          <a:off x="5547551" y="727789"/>
          <a:ext cx="1685824" cy="56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0" rIns="76200" bIns="0" numCol="1" spcCol="1270" anchor="ctr" anchorCtr="0">
          <a:noAutofit/>
        </a:bodyPr>
        <a:lstStyle/>
        <a:p>
          <a:pPr marL="0" lvl="0" indent="0" algn="l" defTabSz="889000">
            <a:lnSpc>
              <a:spcPct val="90000"/>
            </a:lnSpc>
            <a:spcBef>
              <a:spcPct val="0"/>
            </a:spcBef>
            <a:spcAft>
              <a:spcPct val="35000"/>
            </a:spcAft>
            <a:buNone/>
          </a:pPr>
          <a:r>
            <a:rPr lang="en-US" sz="2000" kern="1200" dirty="0"/>
            <a:t>Business Understanding</a:t>
          </a:r>
        </a:p>
      </dsp:txBody>
      <dsp:txXfrm>
        <a:off x="5547551" y="727789"/>
        <a:ext cx="1685824" cy="562053"/>
      </dsp:txXfrm>
    </dsp:sp>
    <dsp:sp modelId="{9C6B72A0-1EBE-4E6D-AE3E-967457F709D3}">
      <dsp:nvSpPr>
        <dsp:cNvPr id="0" name=""/>
        <dsp:cNvSpPr/>
      </dsp:nvSpPr>
      <dsp:spPr>
        <a:xfrm>
          <a:off x="4686486" y="1394758"/>
          <a:ext cx="562053" cy="562053"/>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381C32-144F-41EF-B754-CAC29B2BEB9E}">
      <dsp:nvSpPr>
        <dsp:cNvPr id="0" name=""/>
        <dsp:cNvSpPr/>
      </dsp:nvSpPr>
      <dsp:spPr>
        <a:xfrm>
          <a:off x="5248539" y="1394758"/>
          <a:ext cx="1723629" cy="56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0" rIns="76200" bIns="0" numCol="1" spcCol="1270" anchor="ctr" anchorCtr="0">
          <a:noAutofit/>
        </a:bodyPr>
        <a:lstStyle/>
        <a:p>
          <a:pPr marL="0" lvl="0" indent="0" algn="l" defTabSz="889000">
            <a:lnSpc>
              <a:spcPct val="90000"/>
            </a:lnSpc>
            <a:spcBef>
              <a:spcPct val="0"/>
            </a:spcBef>
            <a:spcAft>
              <a:spcPct val="35000"/>
            </a:spcAft>
            <a:buNone/>
          </a:pPr>
          <a:r>
            <a:rPr lang="en-US" sz="2000" kern="1200" dirty="0"/>
            <a:t>Data Understanding</a:t>
          </a:r>
        </a:p>
      </dsp:txBody>
      <dsp:txXfrm>
        <a:off x="5248539" y="1394758"/>
        <a:ext cx="1723629" cy="562053"/>
      </dsp:txXfrm>
    </dsp:sp>
    <dsp:sp modelId="{D5FC6D89-1744-46C7-A801-945AFD463A48}">
      <dsp:nvSpPr>
        <dsp:cNvPr id="0" name=""/>
        <dsp:cNvSpPr/>
      </dsp:nvSpPr>
      <dsp:spPr>
        <a:xfrm>
          <a:off x="4686486" y="2106692"/>
          <a:ext cx="562053" cy="562053"/>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7A203E-378A-4A99-8C60-F35425A8F6EF}">
      <dsp:nvSpPr>
        <dsp:cNvPr id="0" name=""/>
        <dsp:cNvSpPr/>
      </dsp:nvSpPr>
      <dsp:spPr>
        <a:xfrm>
          <a:off x="5248539" y="2106692"/>
          <a:ext cx="1386397" cy="56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0" rIns="76200" bIns="0" numCol="1" spcCol="1270" anchor="ctr" anchorCtr="0">
          <a:noAutofit/>
        </a:bodyPr>
        <a:lstStyle/>
        <a:p>
          <a:pPr marL="0" lvl="0" indent="0" algn="l" defTabSz="889000">
            <a:lnSpc>
              <a:spcPct val="90000"/>
            </a:lnSpc>
            <a:spcBef>
              <a:spcPct val="0"/>
            </a:spcBef>
            <a:spcAft>
              <a:spcPct val="35000"/>
            </a:spcAft>
            <a:buNone/>
          </a:pPr>
          <a:r>
            <a:rPr lang="en-US" sz="2000" kern="1200" dirty="0"/>
            <a:t>Data Preparation</a:t>
          </a:r>
        </a:p>
      </dsp:txBody>
      <dsp:txXfrm>
        <a:off x="5248539" y="2106692"/>
        <a:ext cx="1386397" cy="562053"/>
      </dsp:txXfrm>
    </dsp:sp>
    <dsp:sp modelId="{0ECEE965-A25C-4214-8D2E-BC0ACC9463AD}">
      <dsp:nvSpPr>
        <dsp:cNvPr id="0" name=""/>
        <dsp:cNvSpPr/>
      </dsp:nvSpPr>
      <dsp:spPr>
        <a:xfrm>
          <a:off x="4985498" y="2773661"/>
          <a:ext cx="562053" cy="562053"/>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43F192-6425-4FCE-AEC2-3520409B8CFC}">
      <dsp:nvSpPr>
        <dsp:cNvPr id="0" name=""/>
        <dsp:cNvSpPr/>
      </dsp:nvSpPr>
      <dsp:spPr>
        <a:xfrm>
          <a:off x="5547551" y="2773661"/>
          <a:ext cx="1154494" cy="56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0" rIns="76200" bIns="0" numCol="1" spcCol="1270" anchor="ctr" anchorCtr="0">
          <a:noAutofit/>
        </a:bodyPr>
        <a:lstStyle/>
        <a:p>
          <a:pPr marL="0" lvl="0" indent="0" algn="l" defTabSz="889000">
            <a:lnSpc>
              <a:spcPct val="90000"/>
            </a:lnSpc>
            <a:spcBef>
              <a:spcPct val="0"/>
            </a:spcBef>
            <a:spcAft>
              <a:spcPct val="35000"/>
            </a:spcAft>
            <a:buNone/>
          </a:pPr>
          <a:r>
            <a:rPr lang="en-US" sz="2000" kern="1200" dirty="0"/>
            <a:t>Modeling</a:t>
          </a:r>
        </a:p>
      </dsp:txBody>
      <dsp:txXfrm>
        <a:off x="5547551" y="2773661"/>
        <a:ext cx="1154494" cy="562053"/>
      </dsp:txXfrm>
    </dsp:sp>
    <dsp:sp modelId="{FA9EB511-8B7C-41B0-8AAE-8A0AF5E9F65B}">
      <dsp:nvSpPr>
        <dsp:cNvPr id="0" name=""/>
        <dsp:cNvSpPr/>
      </dsp:nvSpPr>
      <dsp:spPr>
        <a:xfrm>
          <a:off x="5534436" y="3343209"/>
          <a:ext cx="562053" cy="562053"/>
        </a:xfrm>
        <a:prstGeom prst="ellipse">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6C885E-462F-4129-90DE-73BC82F0C94B}">
      <dsp:nvSpPr>
        <dsp:cNvPr id="0" name=""/>
        <dsp:cNvSpPr/>
      </dsp:nvSpPr>
      <dsp:spPr>
        <a:xfrm>
          <a:off x="6096489" y="3343209"/>
          <a:ext cx="1244957" cy="562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0" rIns="76200" bIns="0" numCol="1" spcCol="1270" anchor="ctr" anchorCtr="0">
          <a:noAutofit/>
        </a:bodyPr>
        <a:lstStyle/>
        <a:p>
          <a:pPr marL="0" lvl="0" indent="0" algn="l" defTabSz="889000">
            <a:lnSpc>
              <a:spcPct val="90000"/>
            </a:lnSpc>
            <a:spcBef>
              <a:spcPct val="0"/>
            </a:spcBef>
            <a:spcAft>
              <a:spcPct val="35000"/>
            </a:spcAft>
            <a:buNone/>
          </a:pPr>
          <a:r>
            <a:rPr lang="en-US" sz="2000" kern="1200" dirty="0"/>
            <a:t>Evaluation</a:t>
          </a:r>
        </a:p>
      </dsp:txBody>
      <dsp:txXfrm>
        <a:off x="6096489" y="3343209"/>
        <a:ext cx="1244957" cy="5620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3CB227-03EB-4BFB-A6E0-691066486B61}">
      <dsp:nvSpPr>
        <dsp:cNvPr id="0" name=""/>
        <dsp:cNvSpPr/>
      </dsp:nvSpPr>
      <dsp:spPr>
        <a:xfrm>
          <a:off x="0" y="624798"/>
          <a:ext cx="7493413" cy="10332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B4CD0A-F127-46D3-B3C4-35C5CD0288F3}">
      <dsp:nvSpPr>
        <dsp:cNvPr id="0" name=""/>
        <dsp:cNvSpPr/>
      </dsp:nvSpPr>
      <dsp:spPr>
        <a:xfrm>
          <a:off x="374670" y="19638"/>
          <a:ext cx="5245389" cy="1210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263" tIns="0" rIns="198263" bIns="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tx1"/>
              </a:solidFill>
            </a:rPr>
            <a:t>The Super Store is experiencing a decline in sales and wants to identify the underlying factors and develop strategies to improve sales performance.</a:t>
          </a:r>
          <a:endParaRPr lang="en-US" sz="1600" kern="1200" dirty="0">
            <a:solidFill>
              <a:schemeClr val="tx1"/>
            </a:solidFill>
          </a:endParaRPr>
        </a:p>
      </dsp:txBody>
      <dsp:txXfrm>
        <a:off x="433753" y="78721"/>
        <a:ext cx="5127223" cy="1092154"/>
      </dsp:txXfrm>
    </dsp:sp>
    <dsp:sp modelId="{3FA00911-7487-4C7A-A487-CFF0ADC67960}">
      <dsp:nvSpPr>
        <dsp:cNvPr id="0" name=""/>
        <dsp:cNvSpPr/>
      </dsp:nvSpPr>
      <dsp:spPr>
        <a:xfrm>
          <a:off x="0" y="2484558"/>
          <a:ext cx="7493413" cy="1033200"/>
        </a:xfrm>
        <a:prstGeom prst="rect">
          <a:avLst/>
        </a:prstGeom>
        <a:solidFill>
          <a:schemeClr val="lt1">
            <a:alpha val="90000"/>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65594D-EDB0-412A-95CE-92467E25C850}">
      <dsp:nvSpPr>
        <dsp:cNvPr id="0" name=""/>
        <dsp:cNvSpPr/>
      </dsp:nvSpPr>
      <dsp:spPr>
        <a:xfrm>
          <a:off x="374670" y="1879398"/>
          <a:ext cx="5245389" cy="1210320"/>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263" tIns="0" rIns="198263" bIns="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tx1"/>
              </a:solidFill>
            </a:rPr>
            <a:t>The store management seeks to understand the causes of the decline, such as changes in customer preferences, increased competition, ineffective marketing efforts, or operational inefficiencies. </a:t>
          </a:r>
          <a:endParaRPr lang="en-US" sz="1600" kern="1200" dirty="0">
            <a:solidFill>
              <a:schemeClr val="tx1"/>
            </a:solidFill>
          </a:endParaRPr>
        </a:p>
      </dsp:txBody>
      <dsp:txXfrm>
        <a:off x="433753" y="1938481"/>
        <a:ext cx="5127223" cy="1092154"/>
      </dsp:txXfrm>
    </dsp:sp>
    <dsp:sp modelId="{72FDDD5B-75D7-4ABD-9AEB-53359E99CB64}">
      <dsp:nvSpPr>
        <dsp:cNvPr id="0" name=""/>
        <dsp:cNvSpPr/>
      </dsp:nvSpPr>
      <dsp:spPr>
        <a:xfrm>
          <a:off x="0" y="4344318"/>
          <a:ext cx="7493413" cy="1033200"/>
        </a:xfrm>
        <a:prstGeom prst="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4948DD-3AFF-426C-BAC1-AD1141401322}">
      <dsp:nvSpPr>
        <dsp:cNvPr id="0" name=""/>
        <dsp:cNvSpPr/>
      </dsp:nvSpPr>
      <dsp:spPr>
        <a:xfrm>
          <a:off x="374670" y="3739158"/>
          <a:ext cx="5245389" cy="121032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263" tIns="0" rIns="198263" bIns="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tx1"/>
              </a:solidFill>
            </a:rPr>
            <a:t>They aim to uncover potential opportunities for growth and develop actionable recommendations to increase sales and enhance overall performance.</a:t>
          </a:r>
          <a:endParaRPr lang="en-US" sz="1600" kern="1200" dirty="0">
            <a:solidFill>
              <a:schemeClr val="tx1"/>
            </a:solidFill>
          </a:endParaRPr>
        </a:p>
      </dsp:txBody>
      <dsp:txXfrm>
        <a:off x="433753" y="3798241"/>
        <a:ext cx="5127223" cy="10921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DBC776-0DB6-4B75-9B68-68535C019B43}">
      <dsp:nvSpPr>
        <dsp:cNvPr id="0" name=""/>
        <dsp:cNvSpPr/>
      </dsp:nvSpPr>
      <dsp:spPr>
        <a:xfrm>
          <a:off x="2311170" y="18"/>
          <a:ext cx="2415989" cy="2415989"/>
        </a:xfrm>
        <a:prstGeom prst="upArrow">
          <a:avLst>
            <a:gd name="adj1" fmla="val 50000"/>
            <a:gd name="adj2" fmla="val 3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0" i="0" kern="1200" dirty="0"/>
            <a:t>Target Market Analysis</a:t>
          </a:r>
          <a:endParaRPr lang="en-US" sz="2000" kern="1200" dirty="0"/>
        </a:p>
      </dsp:txBody>
      <dsp:txXfrm>
        <a:off x="2915167" y="422816"/>
        <a:ext cx="1207995" cy="1993191"/>
      </dsp:txXfrm>
    </dsp:sp>
    <dsp:sp modelId="{B047FE37-2BE5-4BAF-8921-177E25F4500D}">
      <dsp:nvSpPr>
        <dsp:cNvPr id="0" name=""/>
        <dsp:cNvSpPr/>
      </dsp:nvSpPr>
      <dsp:spPr>
        <a:xfrm rot="7200000">
          <a:off x="3709289" y="2421630"/>
          <a:ext cx="2415989" cy="2415989"/>
        </a:xfrm>
        <a:prstGeom prst="upArrow">
          <a:avLst>
            <a:gd name="adj1" fmla="val 50000"/>
            <a:gd name="adj2" fmla="val 35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0" i="0" kern="1200" dirty="0"/>
            <a:t>Competitive Analysis</a:t>
          </a:r>
          <a:endParaRPr lang="en-US" sz="2000" kern="1200" dirty="0"/>
        </a:p>
      </dsp:txBody>
      <dsp:txXfrm rot="-5400000">
        <a:off x="3737611" y="2919928"/>
        <a:ext cx="1993191" cy="1207995"/>
      </dsp:txXfrm>
    </dsp:sp>
    <dsp:sp modelId="{2D0252B1-9EB6-4BD6-AAC3-26B9036B1B78}">
      <dsp:nvSpPr>
        <dsp:cNvPr id="0" name=""/>
        <dsp:cNvSpPr/>
      </dsp:nvSpPr>
      <dsp:spPr>
        <a:xfrm rot="14400000">
          <a:off x="913052" y="2421630"/>
          <a:ext cx="2415989" cy="2415989"/>
        </a:xfrm>
        <a:prstGeom prst="upArrow">
          <a:avLst>
            <a:gd name="adj1" fmla="val 50000"/>
            <a:gd name="adj2" fmla="val 35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0" i="0" kern="1200" dirty="0"/>
            <a:t>Operational Efficiency</a:t>
          </a:r>
          <a:endParaRPr lang="en-US" sz="2000" kern="1200" dirty="0"/>
        </a:p>
      </dsp:txBody>
      <dsp:txXfrm rot="5400000">
        <a:off x="1307528" y="2919928"/>
        <a:ext cx="1993191" cy="12079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AC021-540B-4058-9CA1-67BB132566EB}">
      <dsp:nvSpPr>
        <dsp:cNvPr id="0" name=""/>
        <dsp:cNvSpPr/>
      </dsp:nvSpPr>
      <dsp:spPr>
        <a:xfrm rot="10800000">
          <a:off x="1463810" y="2288"/>
          <a:ext cx="4118356" cy="1705922"/>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2264"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21 Features</a:t>
          </a:r>
        </a:p>
      </dsp:txBody>
      <dsp:txXfrm rot="10800000">
        <a:off x="1890290" y="2288"/>
        <a:ext cx="3691876" cy="1705922"/>
      </dsp:txXfrm>
    </dsp:sp>
    <dsp:sp modelId="{5DC87E6C-33F2-4012-8A05-41A7F12B4C5D}">
      <dsp:nvSpPr>
        <dsp:cNvPr id="0" name=""/>
        <dsp:cNvSpPr/>
      </dsp:nvSpPr>
      <dsp:spPr>
        <a:xfrm>
          <a:off x="610849" y="2288"/>
          <a:ext cx="1705922" cy="170592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306E0A-0E37-458A-A7BF-2A77B8E7BB71}">
      <dsp:nvSpPr>
        <dsp:cNvPr id="0" name=""/>
        <dsp:cNvSpPr/>
      </dsp:nvSpPr>
      <dsp:spPr>
        <a:xfrm rot="10800000">
          <a:off x="1463810" y="2217440"/>
          <a:ext cx="4118356" cy="1705922"/>
        </a:xfrm>
        <a:prstGeom prst="homePlat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52264"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9994 Instances</a:t>
          </a:r>
          <a:endParaRPr lang="en-US" sz="2000" kern="1200" dirty="0"/>
        </a:p>
      </dsp:txBody>
      <dsp:txXfrm rot="10800000">
        <a:off x="1890290" y="2217440"/>
        <a:ext cx="3691876" cy="1705922"/>
      </dsp:txXfrm>
    </dsp:sp>
    <dsp:sp modelId="{2D225975-A2A8-4ECF-8061-568EC3BD6787}">
      <dsp:nvSpPr>
        <dsp:cNvPr id="0" name=""/>
        <dsp:cNvSpPr/>
      </dsp:nvSpPr>
      <dsp:spPr>
        <a:xfrm>
          <a:off x="610849" y="2217440"/>
          <a:ext cx="1705922" cy="170592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6EB21-0342-4162-8E28-9F6CD893519F}">
      <dsp:nvSpPr>
        <dsp:cNvPr id="0" name=""/>
        <dsp:cNvSpPr/>
      </dsp:nvSpPr>
      <dsp:spPr>
        <a:xfrm>
          <a:off x="0" y="0"/>
          <a:ext cx="5517441" cy="1213781"/>
        </a:xfrm>
        <a:prstGeom prst="roundRect">
          <a:avLst>
            <a:gd name="adj" fmla="val 10000"/>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Data Cleaning: Checking for Missing values such as Null in the dataset. </a:t>
          </a:r>
        </a:p>
      </dsp:txBody>
      <dsp:txXfrm>
        <a:off x="35550" y="35550"/>
        <a:ext cx="4207678" cy="1142681"/>
      </dsp:txXfrm>
    </dsp:sp>
    <dsp:sp modelId="{7413C6B0-CB25-43C2-BC47-F6D8BCAE5DCD}">
      <dsp:nvSpPr>
        <dsp:cNvPr id="0" name=""/>
        <dsp:cNvSpPr/>
      </dsp:nvSpPr>
      <dsp:spPr>
        <a:xfrm>
          <a:off x="486833" y="1416077"/>
          <a:ext cx="5517441" cy="1213781"/>
        </a:xfrm>
        <a:prstGeom prst="roundRect">
          <a:avLst>
            <a:gd name="adj" fmla="val 10000"/>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One Hot Encoder: D</a:t>
          </a:r>
          <a:r>
            <a:rPr lang="en-US" sz="2000" b="0" i="0" kern="1200" dirty="0"/>
            <a:t>ata preparation technique, especially when dealing with categorical variables. </a:t>
          </a:r>
          <a:endParaRPr lang="en-US" sz="2000" kern="1200" dirty="0"/>
        </a:p>
      </dsp:txBody>
      <dsp:txXfrm>
        <a:off x="522383" y="1451627"/>
        <a:ext cx="4170550" cy="1142681"/>
      </dsp:txXfrm>
    </dsp:sp>
    <dsp:sp modelId="{50256C6B-5F4B-4E7A-AE06-D9AE3B80A3FA}">
      <dsp:nvSpPr>
        <dsp:cNvPr id="0" name=""/>
        <dsp:cNvSpPr/>
      </dsp:nvSpPr>
      <dsp:spPr>
        <a:xfrm>
          <a:off x="973666" y="2832155"/>
          <a:ext cx="5517441" cy="1213781"/>
        </a:xfrm>
        <a:prstGeom prst="roundRect">
          <a:avLst>
            <a:gd name="adj" fmla="val 10000"/>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a:t>Descriptive statistics: It can be utilized during the data preparation phase to gain insights into the data and understand its characteristics.</a:t>
          </a:r>
          <a:endParaRPr lang="en-US" sz="1800" kern="1200" dirty="0"/>
        </a:p>
      </dsp:txBody>
      <dsp:txXfrm>
        <a:off x="1009216" y="2867705"/>
        <a:ext cx="4170550" cy="1142681"/>
      </dsp:txXfrm>
    </dsp:sp>
    <dsp:sp modelId="{A4C959F2-F9B6-42F8-89C8-F3B8A8756244}">
      <dsp:nvSpPr>
        <dsp:cNvPr id="0" name=""/>
        <dsp:cNvSpPr/>
      </dsp:nvSpPr>
      <dsp:spPr>
        <a:xfrm>
          <a:off x="4728484" y="920450"/>
          <a:ext cx="788957" cy="788957"/>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4905999" y="920450"/>
        <a:ext cx="433927" cy="593690"/>
      </dsp:txXfrm>
    </dsp:sp>
    <dsp:sp modelId="{4BF8DEFB-CAE6-4171-8B5C-7C0B80CD2BC0}">
      <dsp:nvSpPr>
        <dsp:cNvPr id="0" name=""/>
        <dsp:cNvSpPr/>
      </dsp:nvSpPr>
      <dsp:spPr>
        <a:xfrm>
          <a:off x="5215317" y="2328436"/>
          <a:ext cx="788957" cy="788957"/>
        </a:xfrm>
        <a:prstGeom prst="downArrow">
          <a:avLst>
            <a:gd name="adj1" fmla="val 55000"/>
            <a:gd name="adj2" fmla="val 45000"/>
          </a:avLst>
        </a:prstGeom>
        <a:solidFill>
          <a:schemeClr val="accent2">
            <a:alpha val="90000"/>
            <a:tint val="40000"/>
            <a:hueOff val="0"/>
            <a:satOff val="0"/>
            <a:lumOff val="0"/>
            <a:alphaOff val="-4000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392832" y="2328436"/>
        <a:ext cx="433927" cy="5936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05CFE-548C-488D-B1ED-50D29B4B5D78}">
      <dsp:nvSpPr>
        <dsp:cNvPr id="0" name=""/>
        <dsp:cNvSpPr/>
      </dsp:nvSpPr>
      <dsp:spPr>
        <a:xfrm>
          <a:off x="0" y="621724"/>
          <a:ext cx="7087318" cy="1684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t>Feature Selection:</a:t>
          </a:r>
        </a:p>
        <a:p>
          <a:pPr marL="0" lvl="0" indent="0" algn="l" defTabSz="711200">
            <a:lnSpc>
              <a:spcPct val="90000"/>
            </a:lnSpc>
            <a:spcBef>
              <a:spcPct val="0"/>
            </a:spcBef>
            <a:spcAft>
              <a:spcPct val="35000"/>
            </a:spcAft>
            <a:buNone/>
          </a:pPr>
          <a:r>
            <a:rPr lang="en-IN" sz="1600" kern="1200" dirty="0"/>
            <a:t>Feature selection is a process where we selected the features in the data that contribute most to the prediction variable or output. Having irrelevant features in the data can decrease the accuracy of many models, especially algorithms like linear and logistic regression.</a:t>
          </a:r>
          <a:endParaRPr lang="en-US" sz="1600" kern="1200" dirty="0"/>
        </a:p>
      </dsp:txBody>
      <dsp:txXfrm>
        <a:off x="82245" y="703969"/>
        <a:ext cx="6922828" cy="1520310"/>
      </dsp:txXfrm>
    </dsp:sp>
    <dsp:sp modelId="{448D18F4-F86D-42DE-AF17-84149956E356}">
      <dsp:nvSpPr>
        <dsp:cNvPr id="0" name=""/>
        <dsp:cNvSpPr/>
      </dsp:nvSpPr>
      <dsp:spPr>
        <a:xfrm>
          <a:off x="0" y="2352605"/>
          <a:ext cx="7087318" cy="1684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Three benefits of performing feature selection before modelling the data are:</a:t>
          </a:r>
          <a:endParaRPr lang="en-IN" sz="1600" kern="1200">
            <a:cs typeface="Times New Roman"/>
          </a:endParaRPr>
        </a:p>
        <a:p>
          <a:pPr marL="0" lvl="0" indent="0" algn="l" defTabSz="711200">
            <a:lnSpc>
              <a:spcPct val="90000"/>
            </a:lnSpc>
            <a:spcBef>
              <a:spcPct val="0"/>
            </a:spcBef>
            <a:spcAft>
              <a:spcPct val="35000"/>
            </a:spcAft>
            <a:buNone/>
          </a:pPr>
          <a:r>
            <a:rPr lang="en-IN" sz="1600" b="1" kern="1200"/>
            <a:t>Reduces Overfitting</a:t>
          </a:r>
          <a:r>
            <a:rPr lang="en-IN" sz="1600" kern="1200"/>
            <a:t>: Less redundant data means less opportunity to make decisions based on noise.</a:t>
          </a:r>
          <a:endParaRPr lang="en-IN" sz="1600" kern="1200">
            <a:cs typeface="Times New Roman"/>
          </a:endParaRPr>
        </a:p>
        <a:p>
          <a:pPr marL="0" lvl="0" indent="0" algn="l" defTabSz="711200">
            <a:lnSpc>
              <a:spcPct val="90000"/>
            </a:lnSpc>
            <a:spcBef>
              <a:spcPct val="0"/>
            </a:spcBef>
            <a:spcAft>
              <a:spcPct val="35000"/>
            </a:spcAft>
            <a:buNone/>
          </a:pPr>
          <a:r>
            <a:rPr lang="en-IN" sz="1600" b="1" kern="1200"/>
            <a:t>Improves Accuracy</a:t>
          </a:r>
          <a:r>
            <a:rPr lang="en-IN" sz="1600" kern="1200"/>
            <a:t>: Less misleading data means modeling accuracy improves.</a:t>
          </a:r>
          <a:endParaRPr lang="en-IN" sz="1600" kern="1200">
            <a:cs typeface="Times New Roman"/>
          </a:endParaRPr>
        </a:p>
        <a:p>
          <a:pPr marL="0" lvl="0" indent="0" algn="l" defTabSz="711200">
            <a:lnSpc>
              <a:spcPct val="90000"/>
            </a:lnSpc>
            <a:spcBef>
              <a:spcPct val="0"/>
            </a:spcBef>
            <a:spcAft>
              <a:spcPct val="35000"/>
            </a:spcAft>
            <a:buNone/>
          </a:pPr>
          <a:r>
            <a:rPr lang="en-IN" sz="1600" b="1" kern="1200"/>
            <a:t>Reduces Training Time</a:t>
          </a:r>
          <a:r>
            <a:rPr lang="en-IN" sz="1600" kern="1200"/>
            <a:t>: Fewer data means that algorithms train faster. modeling</a:t>
          </a:r>
          <a:endParaRPr lang="en-US" sz="1600" kern="1200" dirty="0"/>
        </a:p>
      </dsp:txBody>
      <dsp:txXfrm>
        <a:off x="82245" y="2434850"/>
        <a:ext cx="6922828" cy="15203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25A97E-9C05-4967-94B6-F7C9F767B4C5}">
      <dsp:nvSpPr>
        <dsp:cNvPr id="0" name=""/>
        <dsp:cNvSpPr/>
      </dsp:nvSpPr>
      <dsp:spPr>
        <a:xfrm>
          <a:off x="0" y="892665"/>
          <a:ext cx="7548466" cy="1461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C1E9AA-D02A-4CD5-B2FA-6170AB170B90}">
      <dsp:nvSpPr>
        <dsp:cNvPr id="0" name=""/>
        <dsp:cNvSpPr/>
      </dsp:nvSpPr>
      <dsp:spPr>
        <a:xfrm>
          <a:off x="360767" y="150769"/>
          <a:ext cx="5283926" cy="17121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720" tIns="0" rIns="199720" bIns="0" numCol="1" spcCol="1270" anchor="ctr" anchorCtr="0">
          <a:noAutofit/>
        </a:bodyPr>
        <a:lstStyle/>
        <a:p>
          <a:pPr marL="0" lvl="0" indent="0" algn="l" defTabSz="711200">
            <a:lnSpc>
              <a:spcPct val="90000"/>
            </a:lnSpc>
            <a:spcBef>
              <a:spcPct val="0"/>
            </a:spcBef>
            <a:spcAft>
              <a:spcPct val="35000"/>
            </a:spcAft>
            <a:buNone/>
          </a:pPr>
          <a:r>
            <a:rPr lang="en-IN" sz="1600" b="1" kern="1200"/>
            <a:t>Model Selection:</a:t>
          </a:r>
        </a:p>
        <a:p>
          <a:pPr marL="0" lvl="0" indent="0" algn="l" defTabSz="711200">
            <a:lnSpc>
              <a:spcPct val="90000"/>
            </a:lnSpc>
            <a:spcBef>
              <a:spcPct val="0"/>
            </a:spcBef>
            <a:spcAft>
              <a:spcPct val="35000"/>
            </a:spcAft>
            <a:buNone/>
          </a:pPr>
          <a:r>
            <a:rPr lang="en-IN" sz="1600" kern="1200"/>
            <a:t>Since our project is on regression, we use models like Linear Regression, Random Forest Regressor, Gradient Boosting Regressor, and SVM to select the best fit based on the accuracy and RMSE.</a:t>
          </a:r>
          <a:endParaRPr lang="en-US" sz="1600" kern="1200" dirty="0"/>
        </a:p>
      </dsp:txBody>
      <dsp:txXfrm>
        <a:off x="444348" y="234350"/>
        <a:ext cx="5116764" cy="1544998"/>
      </dsp:txXfrm>
    </dsp:sp>
    <dsp:sp modelId="{1BE5E0E1-4E7F-4665-9323-F45B810BD666}">
      <dsp:nvSpPr>
        <dsp:cNvPr id="0" name=""/>
        <dsp:cNvSpPr/>
      </dsp:nvSpPr>
      <dsp:spPr>
        <a:xfrm>
          <a:off x="0" y="3523545"/>
          <a:ext cx="7548466" cy="1461600"/>
        </a:xfrm>
        <a:prstGeom prst="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B1343B-7A52-4D7E-8A74-C1F2BCE06D8C}">
      <dsp:nvSpPr>
        <dsp:cNvPr id="0" name=""/>
        <dsp:cNvSpPr/>
      </dsp:nvSpPr>
      <dsp:spPr>
        <a:xfrm>
          <a:off x="377423" y="2667465"/>
          <a:ext cx="5283926" cy="171216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720" tIns="0" rIns="199720" bIns="0" numCol="1" spcCol="1270" anchor="ctr" anchorCtr="0">
          <a:noAutofit/>
        </a:bodyPr>
        <a:lstStyle/>
        <a:p>
          <a:pPr marL="0" lvl="0" indent="0" algn="l" defTabSz="711200">
            <a:lnSpc>
              <a:spcPct val="90000"/>
            </a:lnSpc>
            <a:spcBef>
              <a:spcPct val="0"/>
            </a:spcBef>
            <a:spcAft>
              <a:spcPct val="35000"/>
            </a:spcAft>
            <a:buNone/>
          </a:pPr>
          <a:r>
            <a:rPr lang="en-US" sz="1600" kern="1200" dirty="0">
              <a:cs typeface="Times New Roman"/>
            </a:rPr>
            <a:t>Why do we use RMSE in regression analysis? </a:t>
          </a:r>
        </a:p>
        <a:p>
          <a:pPr marL="0" lvl="0" indent="0" algn="l" defTabSz="711200">
            <a:lnSpc>
              <a:spcPct val="90000"/>
            </a:lnSpc>
            <a:spcBef>
              <a:spcPct val="0"/>
            </a:spcBef>
            <a:spcAft>
              <a:spcPct val="35000"/>
            </a:spcAft>
            <a:buNone/>
          </a:pPr>
          <a:r>
            <a:rPr lang="en-US" sz="1600" kern="1200" dirty="0">
              <a:cs typeface="Times New Roman"/>
            </a:rPr>
            <a:t>RMSE is a</a:t>
          </a:r>
          <a:r>
            <a:rPr lang="en-US" sz="1600" b="1" kern="1200" dirty="0">
              <a:cs typeface="Times New Roman"/>
            </a:rPr>
            <a:t> useful way to see how well a regression model is able to fit a dataset</a:t>
          </a:r>
          <a:r>
            <a:rPr lang="en-US" sz="1600" kern="1200" dirty="0">
              <a:cs typeface="Times New Roman"/>
            </a:rPr>
            <a:t>. The larger the RMSE, the larger the difference between the predicted and observed values, which means the worse a regression model fits the data.</a:t>
          </a:r>
          <a:endParaRPr lang="en-US" sz="1600" kern="1200" dirty="0"/>
        </a:p>
      </dsp:txBody>
      <dsp:txXfrm>
        <a:off x="461004" y="2751046"/>
        <a:ext cx="5116764" cy="15449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B0C11B-40DF-4444-A544-8EC4C69FA4F5}">
      <dsp:nvSpPr>
        <dsp:cNvPr id="0" name=""/>
        <dsp:cNvSpPr/>
      </dsp:nvSpPr>
      <dsp:spPr>
        <a:xfrm>
          <a:off x="0" y="12966"/>
          <a:ext cx="7522547" cy="5045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Superstore dataset research provided important information about consumer purchasing trends and product profitability. Sales, quantity, and category were found to have a considerable impact on profitability, according to regression methods. The most successful method was Gradient Boosting Regression, with almost 78% of the variance in profit. With 76% accuracy, Random Forest Classifier proved to be the most reliable model for predicting purchase trends. It is proficient at examining the customer demographics and past purchases. These results emphasize the significance of advanced data analysis in strategic business decisions assisting Superstore in optimizing marketing strategies and offerings for improved performance.</a:t>
          </a:r>
        </a:p>
      </dsp:txBody>
      <dsp:txXfrm>
        <a:off x="246279" y="259245"/>
        <a:ext cx="7029989" cy="4552482"/>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936B-FE07-0725-6C90-12D92038BB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4F78C3-7205-D546-0A4F-E677ADBF2A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4128BD-D616-446A-1B11-4DC64345864A}"/>
              </a:ext>
            </a:extLst>
          </p:cNvPr>
          <p:cNvSpPr>
            <a:spLocks noGrp="1"/>
          </p:cNvSpPr>
          <p:nvPr>
            <p:ph type="dt" sz="half" idx="10"/>
          </p:nvPr>
        </p:nvSpPr>
        <p:spPr/>
        <p:txBody>
          <a:bodyPr/>
          <a:lstStyle/>
          <a:p>
            <a:fld id="{6CD6D3DF-1B36-4C68-BA71-043C118832A9}" type="datetimeFigureOut">
              <a:rPr lang="en-US" smtClean="0"/>
              <a:t>2024-03-23</a:t>
            </a:fld>
            <a:endParaRPr lang="en-US"/>
          </a:p>
        </p:txBody>
      </p:sp>
      <p:sp>
        <p:nvSpPr>
          <p:cNvPr id="5" name="Footer Placeholder 4">
            <a:extLst>
              <a:ext uri="{FF2B5EF4-FFF2-40B4-BE49-F238E27FC236}">
                <a16:creationId xmlns:a16="http://schemas.microsoft.com/office/drawing/2014/main" id="{006F93BE-A539-22A1-4BD1-099B30FE1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B714A6-9567-1EE2-9809-CDC8A62624D5}"/>
              </a:ext>
            </a:extLst>
          </p:cNvPr>
          <p:cNvSpPr>
            <a:spLocks noGrp="1"/>
          </p:cNvSpPr>
          <p:nvPr>
            <p:ph type="sldNum" sz="quarter" idx="12"/>
          </p:nvPr>
        </p:nvSpPr>
        <p:spPr/>
        <p:txBody>
          <a:bodyPr/>
          <a:lstStyle/>
          <a:p>
            <a:fld id="{77104353-DCF5-43AC-9567-806361A1978E}" type="slidenum">
              <a:rPr lang="en-US" smtClean="0"/>
              <a:t>‹#›</a:t>
            </a:fld>
            <a:endParaRPr lang="en-US"/>
          </a:p>
        </p:txBody>
      </p:sp>
    </p:spTree>
    <p:extLst>
      <p:ext uri="{BB962C8B-B14F-4D97-AF65-F5344CB8AC3E}">
        <p14:creationId xmlns:p14="http://schemas.microsoft.com/office/powerpoint/2010/main" val="3565688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434D7-DC11-6A44-32E3-43B95B1AEE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4611D0-49F8-B8F1-8F0A-A9F2ECB5BC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A8DF0B-9CBB-A689-57DF-BA54599334B2}"/>
              </a:ext>
            </a:extLst>
          </p:cNvPr>
          <p:cNvSpPr>
            <a:spLocks noGrp="1"/>
          </p:cNvSpPr>
          <p:nvPr>
            <p:ph type="dt" sz="half" idx="10"/>
          </p:nvPr>
        </p:nvSpPr>
        <p:spPr/>
        <p:txBody>
          <a:bodyPr/>
          <a:lstStyle/>
          <a:p>
            <a:fld id="{6CD6D3DF-1B36-4C68-BA71-043C118832A9}" type="datetimeFigureOut">
              <a:rPr lang="en-US" smtClean="0"/>
              <a:t>2024-03-23</a:t>
            </a:fld>
            <a:endParaRPr lang="en-US"/>
          </a:p>
        </p:txBody>
      </p:sp>
      <p:sp>
        <p:nvSpPr>
          <p:cNvPr id="5" name="Footer Placeholder 4">
            <a:extLst>
              <a:ext uri="{FF2B5EF4-FFF2-40B4-BE49-F238E27FC236}">
                <a16:creationId xmlns:a16="http://schemas.microsoft.com/office/drawing/2014/main" id="{26B80A83-9104-7540-48DB-EBB2442C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ED6E3-455A-310F-3492-254736CAC66A}"/>
              </a:ext>
            </a:extLst>
          </p:cNvPr>
          <p:cNvSpPr>
            <a:spLocks noGrp="1"/>
          </p:cNvSpPr>
          <p:nvPr>
            <p:ph type="sldNum" sz="quarter" idx="12"/>
          </p:nvPr>
        </p:nvSpPr>
        <p:spPr/>
        <p:txBody>
          <a:bodyPr/>
          <a:lstStyle/>
          <a:p>
            <a:fld id="{77104353-DCF5-43AC-9567-806361A1978E}" type="slidenum">
              <a:rPr lang="en-US" smtClean="0"/>
              <a:t>‹#›</a:t>
            </a:fld>
            <a:endParaRPr lang="en-US"/>
          </a:p>
        </p:txBody>
      </p:sp>
    </p:spTree>
    <p:extLst>
      <p:ext uri="{BB962C8B-B14F-4D97-AF65-F5344CB8AC3E}">
        <p14:creationId xmlns:p14="http://schemas.microsoft.com/office/powerpoint/2010/main" val="967369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3B8B48-B3E7-2F77-7EFE-6A379BC9C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49D30E-4031-0C9E-7029-9AD4584A4B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AE3F85-3445-D32C-F5D8-2103E01F6998}"/>
              </a:ext>
            </a:extLst>
          </p:cNvPr>
          <p:cNvSpPr>
            <a:spLocks noGrp="1"/>
          </p:cNvSpPr>
          <p:nvPr>
            <p:ph type="dt" sz="half" idx="10"/>
          </p:nvPr>
        </p:nvSpPr>
        <p:spPr/>
        <p:txBody>
          <a:bodyPr/>
          <a:lstStyle/>
          <a:p>
            <a:fld id="{6CD6D3DF-1B36-4C68-BA71-043C118832A9}" type="datetimeFigureOut">
              <a:rPr lang="en-US" smtClean="0"/>
              <a:t>2024-03-23</a:t>
            </a:fld>
            <a:endParaRPr lang="en-US"/>
          </a:p>
        </p:txBody>
      </p:sp>
      <p:sp>
        <p:nvSpPr>
          <p:cNvPr id="5" name="Footer Placeholder 4">
            <a:extLst>
              <a:ext uri="{FF2B5EF4-FFF2-40B4-BE49-F238E27FC236}">
                <a16:creationId xmlns:a16="http://schemas.microsoft.com/office/drawing/2014/main" id="{ECC24D7C-4140-5F67-7DEF-705A253C2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EC200D-9A91-2ADA-6C6C-78681D4B4DB6}"/>
              </a:ext>
            </a:extLst>
          </p:cNvPr>
          <p:cNvSpPr>
            <a:spLocks noGrp="1"/>
          </p:cNvSpPr>
          <p:nvPr>
            <p:ph type="sldNum" sz="quarter" idx="12"/>
          </p:nvPr>
        </p:nvSpPr>
        <p:spPr/>
        <p:txBody>
          <a:bodyPr/>
          <a:lstStyle/>
          <a:p>
            <a:fld id="{77104353-DCF5-43AC-9567-806361A1978E}" type="slidenum">
              <a:rPr lang="en-US" smtClean="0"/>
              <a:t>‹#›</a:t>
            </a:fld>
            <a:endParaRPr lang="en-US"/>
          </a:p>
        </p:txBody>
      </p:sp>
    </p:spTree>
    <p:extLst>
      <p:ext uri="{BB962C8B-B14F-4D97-AF65-F5344CB8AC3E}">
        <p14:creationId xmlns:p14="http://schemas.microsoft.com/office/powerpoint/2010/main" val="4107775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DE5FD-C04E-FE98-D6D1-7CDB4351B8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928BA0-585E-B00E-8CC3-C791DAAEDF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9DF87F-D9DE-D18F-9A53-715E3BA970B1}"/>
              </a:ext>
            </a:extLst>
          </p:cNvPr>
          <p:cNvSpPr>
            <a:spLocks noGrp="1"/>
          </p:cNvSpPr>
          <p:nvPr>
            <p:ph type="dt" sz="half" idx="10"/>
          </p:nvPr>
        </p:nvSpPr>
        <p:spPr/>
        <p:txBody>
          <a:bodyPr/>
          <a:lstStyle/>
          <a:p>
            <a:fld id="{6CD6D3DF-1B36-4C68-BA71-043C118832A9}" type="datetimeFigureOut">
              <a:rPr lang="en-US" smtClean="0"/>
              <a:t>2024-03-23</a:t>
            </a:fld>
            <a:endParaRPr lang="en-US"/>
          </a:p>
        </p:txBody>
      </p:sp>
      <p:sp>
        <p:nvSpPr>
          <p:cNvPr id="5" name="Footer Placeholder 4">
            <a:extLst>
              <a:ext uri="{FF2B5EF4-FFF2-40B4-BE49-F238E27FC236}">
                <a16:creationId xmlns:a16="http://schemas.microsoft.com/office/drawing/2014/main" id="{D6408BDC-5B0B-A9E9-63D4-5DC0E907CD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9E53CE-EFE9-9C92-A8B9-0605305EE347}"/>
              </a:ext>
            </a:extLst>
          </p:cNvPr>
          <p:cNvSpPr>
            <a:spLocks noGrp="1"/>
          </p:cNvSpPr>
          <p:nvPr>
            <p:ph type="sldNum" sz="quarter" idx="12"/>
          </p:nvPr>
        </p:nvSpPr>
        <p:spPr/>
        <p:txBody>
          <a:bodyPr/>
          <a:lstStyle/>
          <a:p>
            <a:fld id="{77104353-DCF5-43AC-9567-806361A1978E}" type="slidenum">
              <a:rPr lang="en-US" smtClean="0"/>
              <a:t>‹#›</a:t>
            </a:fld>
            <a:endParaRPr lang="en-US"/>
          </a:p>
        </p:txBody>
      </p:sp>
    </p:spTree>
    <p:extLst>
      <p:ext uri="{BB962C8B-B14F-4D97-AF65-F5344CB8AC3E}">
        <p14:creationId xmlns:p14="http://schemas.microsoft.com/office/powerpoint/2010/main" val="3158747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EED9C-7C2F-FE9E-3CE4-DB16C92479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68E63C-40D2-FCDC-B031-E77D7D0280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E34553-7F36-5AD1-FE47-6A471F2AEA46}"/>
              </a:ext>
            </a:extLst>
          </p:cNvPr>
          <p:cNvSpPr>
            <a:spLocks noGrp="1"/>
          </p:cNvSpPr>
          <p:nvPr>
            <p:ph type="dt" sz="half" idx="10"/>
          </p:nvPr>
        </p:nvSpPr>
        <p:spPr/>
        <p:txBody>
          <a:bodyPr/>
          <a:lstStyle/>
          <a:p>
            <a:fld id="{6CD6D3DF-1B36-4C68-BA71-043C118832A9}" type="datetimeFigureOut">
              <a:rPr lang="en-US" smtClean="0"/>
              <a:t>2024-03-23</a:t>
            </a:fld>
            <a:endParaRPr lang="en-US"/>
          </a:p>
        </p:txBody>
      </p:sp>
      <p:sp>
        <p:nvSpPr>
          <p:cNvPr id="5" name="Footer Placeholder 4">
            <a:extLst>
              <a:ext uri="{FF2B5EF4-FFF2-40B4-BE49-F238E27FC236}">
                <a16:creationId xmlns:a16="http://schemas.microsoft.com/office/drawing/2014/main" id="{A842893E-A9EC-B5AD-8E29-3FCC6A7FC5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D1A77F-4339-07CF-8DCE-7AEBAF98BB0E}"/>
              </a:ext>
            </a:extLst>
          </p:cNvPr>
          <p:cNvSpPr>
            <a:spLocks noGrp="1"/>
          </p:cNvSpPr>
          <p:nvPr>
            <p:ph type="sldNum" sz="quarter" idx="12"/>
          </p:nvPr>
        </p:nvSpPr>
        <p:spPr/>
        <p:txBody>
          <a:bodyPr/>
          <a:lstStyle/>
          <a:p>
            <a:fld id="{77104353-DCF5-43AC-9567-806361A1978E}" type="slidenum">
              <a:rPr lang="en-US" smtClean="0"/>
              <a:t>‹#›</a:t>
            </a:fld>
            <a:endParaRPr lang="en-US"/>
          </a:p>
        </p:txBody>
      </p:sp>
    </p:spTree>
    <p:extLst>
      <p:ext uri="{BB962C8B-B14F-4D97-AF65-F5344CB8AC3E}">
        <p14:creationId xmlns:p14="http://schemas.microsoft.com/office/powerpoint/2010/main" val="1391467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1420-65D2-0226-B70B-5C5462AAB9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F349D1-85BA-0EAF-2C0F-DAFC7C663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00F140-CBDF-880E-3475-DEB0FE284C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9261FA-CCA1-218A-764E-9D30C40C8155}"/>
              </a:ext>
            </a:extLst>
          </p:cNvPr>
          <p:cNvSpPr>
            <a:spLocks noGrp="1"/>
          </p:cNvSpPr>
          <p:nvPr>
            <p:ph type="dt" sz="half" idx="10"/>
          </p:nvPr>
        </p:nvSpPr>
        <p:spPr/>
        <p:txBody>
          <a:bodyPr/>
          <a:lstStyle/>
          <a:p>
            <a:fld id="{6CD6D3DF-1B36-4C68-BA71-043C118832A9}" type="datetimeFigureOut">
              <a:rPr lang="en-US" smtClean="0"/>
              <a:t>2024-03-23</a:t>
            </a:fld>
            <a:endParaRPr lang="en-US"/>
          </a:p>
        </p:txBody>
      </p:sp>
      <p:sp>
        <p:nvSpPr>
          <p:cNvPr id="6" name="Footer Placeholder 5">
            <a:extLst>
              <a:ext uri="{FF2B5EF4-FFF2-40B4-BE49-F238E27FC236}">
                <a16:creationId xmlns:a16="http://schemas.microsoft.com/office/drawing/2014/main" id="{DACAF22A-AC5E-FB2F-71D9-12FBB63273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924DE5-ABED-CDBA-4629-BBA6AA8018CD}"/>
              </a:ext>
            </a:extLst>
          </p:cNvPr>
          <p:cNvSpPr>
            <a:spLocks noGrp="1"/>
          </p:cNvSpPr>
          <p:nvPr>
            <p:ph type="sldNum" sz="quarter" idx="12"/>
          </p:nvPr>
        </p:nvSpPr>
        <p:spPr/>
        <p:txBody>
          <a:bodyPr/>
          <a:lstStyle/>
          <a:p>
            <a:fld id="{77104353-DCF5-43AC-9567-806361A1978E}" type="slidenum">
              <a:rPr lang="en-US" smtClean="0"/>
              <a:t>‹#›</a:t>
            </a:fld>
            <a:endParaRPr lang="en-US"/>
          </a:p>
        </p:txBody>
      </p:sp>
    </p:spTree>
    <p:extLst>
      <p:ext uri="{BB962C8B-B14F-4D97-AF65-F5344CB8AC3E}">
        <p14:creationId xmlns:p14="http://schemas.microsoft.com/office/powerpoint/2010/main" val="181989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995CB-3054-79C2-8379-0B537F81D3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3CFD6F-931E-DD5B-7294-8B78674CBC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8D33E5-B181-4F54-E932-9B133A60C6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63866D-46FA-DDE6-BB27-8303CF68F8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58040F-F942-7649-8251-21E0182A1E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C44739-E321-E308-1E85-13B4A5876D81}"/>
              </a:ext>
            </a:extLst>
          </p:cNvPr>
          <p:cNvSpPr>
            <a:spLocks noGrp="1"/>
          </p:cNvSpPr>
          <p:nvPr>
            <p:ph type="dt" sz="half" idx="10"/>
          </p:nvPr>
        </p:nvSpPr>
        <p:spPr/>
        <p:txBody>
          <a:bodyPr/>
          <a:lstStyle/>
          <a:p>
            <a:fld id="{6CD6D3DF-1B36-4C68-BA71-043C118832A9}" type="datetimeFigureOut">
              <a:rPr lang="en-US" smtClean="0"/>
              <a:t>2024-03-23</a:t>
            </a:fld>
            <a:endParaRPr lang="en-US"/>
          </a:p>
        </p:txBody>
      </p:sp>
      <p:sp>
        <p:nvSpPr>
          <p:cNvPr id="8" name="Footer Placeholder 7">
            <a:extLst>
              <a:ext uri="{FF2B5EF4-FFF2-40B4-BE49-F238E27FC236}">
                <a16:creationId xmlns:a16="http://schemas.microsoft.com/office/drawing/2014/main" id="{55A33E98-394C-FD10-A336-DB4143F1C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22D856-9B3C-ECD0-45CF-290D0CA03B12}"/>
              </a:ext>
            </a:extLst>
          </p:cNvPr>
          <p:cNvSpPr>
            <a:spLocks noGrp="1"/>
          </p:cNvSpPr>
          <p:nvPr>
            <p:ph type="sldNum" sz="quarter" idx="12"/>
          </p:nvPr>
        </p:nvSpPr>
        <p:spPr/>
        <p:txBody>
          <a:bodyPr/>
          <a:lstStyle/>
          <a:p>
            <a:fld id="{77104353-DCF5-43AC-9567-806361A1978E}" type="slidenum">
              <a:rPr lang="en-US" smtClean="0"/>
              <a:t>‹#›</a:t>
            </a:fld>
            <a:endParaRPr lang="en-US"/>
          </a:p>
        </p:txBody>
      </p:sp>
    </p:spTree>
    <p:extLst>
      <p:ext uri="{BB962C8B-B14F-4D97-AF65-F5344CB8AC3E}">
        <p14:creationId xmlns:p14="http://schemas.microsoft.com/office/powerpoint/2010/main" val="1736120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AC2C-71A7-DF22-F868-3BF55AB091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B5E6D0-2459-FE41-8191-16BF23D67D8B}"/>
              </a:ext>
            </a:extLst>
          </p:cNvPr>
          <p:cNvSpPr>
            <a:spLocks noGrp="1"/>
          </p:cNvSpPr>
          <p:nvPr>
            <p:ph type="dt" sz="half" idx="10"/>
          </p:nvPr>
        </p:nvSpPr>
        <p:spPr/>
        <p:txBody>
          <a:bodyPr/>
          <a:lstStyle/>
          <a:p>
            <a:fld id="{6CD6D3DF-1B36-4C68-BA71-043C118832A9}" type="datetimeFigureOut">
              <a:rPr lang="en-US" smtClean="0"/>
              <a:t>2024-03-23</a:t>
            </a:fld>
            <a:endParaRPr lang="en-US"/>
          </a:p>
        </p:txBody>
      </p:sp>
      <p:sp>
        <p:nvSpPr>
          <p:cNvPr id="4" name="Footer Placeholder 3">
            <a:extLst>
              <a:ext uri="{FF2B5EF4-FFF2-40B4-BE49-F238E27FC236}">
                <a16:creationId xmlns:a16="http://schemas.microsoft.com/office/drawing/2014/main" id="{11DB7AAA-31F3-33C7-E8A0-19A7D1F1D7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AA415A-6B37-13AF-596C-2036B41569D7}"/>
              </a:ext>
            </a:extLst>
          </p:cNvPr>
          <p:cNvSpPr>
            <a:spLocks noGrp="1"/>
          </p:cNvSpPr>
          <p:nvPr>
            <p:ph type="sldNum" sz="quarter" idx="12"/>
          </p:nvPr>
        </p:nvSpPr>
        <p:spPr/>
        <p:txBody>
          <a:bodyPr/>
          <a:lstStyle/>
          <a:p>
            <a:fld id="{77104353-DCF5-43AC-9567-806361A1978E}" type="slidenum">
              <a:rPr lang="en-US" smtClean="0"/>
              <a:t>‹#›</a:t>
            </a:fld>
            <a:endParaRPr lang="en-US"/>
          </a:p>
        </p:txBody>
      </p:sp>
    </p:spTree>
    <p:extLst>
      <p:ext uri="{BB962C8B-B14F-4D97-AF65-F5344CB8AC3E}">
        <p14:creationId xmlns:p14="http://schemas.microsoft.com/office/powerpoint/2010/main" val="340144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299297-285F-4C1C-4594-7134629F859C}"/>
              </a:ext>
            </a:extLst>
          </p:cNvPr>
          <p:cNvSpPr>
            <a:spLocks noGrp="1"/>
          </p:cNvSpPr>
          <p:nvPr>
            <p:ph type="dt" sz="half" idx="10"/>
          </p:nvPr>
        </p:nvSpPr>
        <p:spPr/>
        <p:txBody>
          <a:bodyPr/>
          <a:lstStyle/>
          <a:p>
            <a:fld id="{6CD6D3DF-1B36-4C68-BA71-043C118832A9}" type="datetimeFigureOut">
              <a:rPr lang="en-US" smtClean="0"/>
              <a:t>2024-03-23</a:t>
            </a:fld>
            <a:endParaRPr lang="en-US"/>
          </a:p>
        </p:txBody>
      </p:sp>
      <p:sp>
        <p:nvSpPr>
          <p:cNvPr id="3" name="Footer Placeholder 2">
            <a:extLst>
              <a:ext uri="{FF2B5EF4-FFF2-40B4-BE49-F238E27FC236}">
                <a16:creationId xmlns:a16="http://schemas.microsoft.com/office/drawing/2014/main" id="{53119EAA-8072-9570-2963-17449DB008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7F165B-1F6F-DD56-DD4C-9BBE3A3F9FB2}"/>
              </a:ext>
            </a:extLst>
          </p:cNvPr>
          <p:cNvSpPr>
            <a:spLocks noGrp="1"/>
          </p:cNvSpPr>
          <p:nvPr>
            <p:ph type="sldNum" sz="quarter" idx="12"/>
          </p:nvPr>
        </p:nvSpPr>
        <p:spPr/>
        <p:txBody>
          <a:bodyPr/>
          <a:lstStyle/>
          <a:p>
            <a:fld id="{77104353-DCF5-43AC-9567-806361A1978E}" type="slidenum">
              <a:rPr lang="en-US" smtClean="0"/>
              <a:t>‹#›</a:t>
            </a:fld>
            <a:endParaRPr lang="en-US"/>
          </a:p>
        </p:txBody>
      </p:sp>
    </p:spTree>
    <p:extLst>
      <p:ext uri="{BB962C8B-B14F-4D97-AF65-F5344CB8AC3E}">
        <p14:creationId xmlns:p14="http://schemas.microsoft.com/office/powerpoint/2010/main" val="2318204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F41A7-EB35-62A3-9174-DF01002BE3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906ACA-91CB-68CF-D4B3-6B7669AC1F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587DD0-E753-8AFF-BE9A-B283464C7D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0782FA-CE10-F154-2D24-C3A074A97164}"/>
              </a:ext>
            </a:extLst>
          </p:cNvPr>
          <p:cNvSpPr>
            <a:spLocks noGrp="1"/>
          </p:cNvSpPr>
          <p:nvPr>
            <p:ph type="dt" sz="half" idx="10"/>
          </p:nvPr>
        </p:nvSpPr>
        <p:spPr/>
        <p:txBody>
          <a:bodyPr/>
          <a:lstStyle/>
          <a:p>
            <a:fld id="{6CD6D3DF-1B36-4C68-BA71-043C118832A9}" type="datetimeFigureOut">
              <a:rPr lang="en-US" smtClean="0"/>
              <a:t>2024-03-23</a:t>
            </a:fld>
            <a:endParaRPr lang="en-US"/>
          </a:p>
        </p:txBody>
      </p:sp>
      <p:sp>
        <p:nvSpPr>
          <p:cNvPr id="6" name="Footer Placeholder 5">
            <a:extLst>
              <a:ext uri="{FF2B5EF4-FFF2-40B4-BE49-F238E27FC236}">
                <a16:creationId xmlns:a16="http://schemas.microsoft.com/office/drawing/2014/main" id="{27AD6ECC-4B84-199A-F186-0D2A1B1A47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C6A7AE-E64A-C9EA-32DA-4B569512FBD9}"/>
              </a:ext>
            </a:extLst>
          </p:cNvPr>
          <p:cNvSpPr>
            <a:spLocks noGrp="1"/>
          </p:cNvSpPr>
          <p:nvPr>
            <p:ph type="sldNum" sz="quarter" idx="12"/>
          </p:nvPr>
        </p:nvSpPr>
        <p:spPr/>
        <p:txBody>
          <a:bodyPr/>
          <a:lstStyle/>
          <a:p>
            <a:fld id="{77104353-DCF5-43AC-9567-806361A1978E}" type="slidenum">
              <a:rPr lang="en-US" smtClean="0"/>
              <a:t>‹#›</a:t>
            </a:fld>
            <a:endParaRPr lang="en-US"/>
          </a:p>
        </p:txBody>
      </p:sp>
    </p:spTree>
    <p:extLst>
      <p:ext uri="{BB962C8B-B14F-4D97-AF65-F5344CB8AC3E}">
        <p14:creationId xmlns:p14="http://schemas.microsoft.com/office/powerpoint/2010/main" val="2013811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DFE48-26C9-6C88-8378-404876E9F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561F37-EF48-60EF-D8D0-BD148C2B7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D53CD9-BF66-1B40-D878-6B4ED265D8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7FB4A-08A2-535C-8AD7-910B794FA3EF}"/>
              </a:ext>
            </a:extLst>
          </p:cNvPr>
          <p:cNvSpPr>
            <a:spLocks noGrp="1"/>
          </p:cNvSpPr>
          <p:nvPr>
            <p:ph type="dt" sz="half" idx="10"/>
          </p:nvPr>
        </p:nvSpPr>
        <p:spPr/>
        <p:txBody>
          <a:bodyPr/>
          <a:lstStyle/>
          <a:p>
            <a:fld id="{6CD6D3DF-1B36-4C68-BA71-043C118832A9}" type="datetimeFigureOut">
              <a:rPr lang="en-US" smtClean="0"/>
              <a:t>2024-03-23</a:t>
            </a:fld>
            <a:endParaRPr lang="en-US"/>
          </a:p>
        </p:txBody>
      </p:sp>
      <p:sp>
        <p:nvSpPr>
          <p:cNvPr id="6" name="Footer Placeholder 5">
            <a:extLst>
              <a:ext uri="{FF2B5EF4-FFF2-40B4-BE49-F238E27FC236}">
                <a16:creationId xmlns:a16="http://schemas.microsoft.com/office/drawing/2014/main" id="{BD4AFDE8-56DC-4E8E-45D4-BA491F33B2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F5E060-671D-A1EC-460B-638B10A96638}"/>
              </a:ext>
            </a:extLst>
          </p:cNvPr>
          <p:cNvSpPr>
            <a:spLocks noGrp="1"/>
          </p:cNvSpPr>
          <p:nvPr>
            <p:ph type="sldNum" sz="quarter" idx="12"/>
          </p:nvPr>
        </p:nvSpPr>
        <p:spPr/>
        <p:txBody>
          <a:bodyPr/>
          <a:lstStyle/>
          <a:p>
            <a:fld id="{77104353-DCF5-43AC-9567-806361A1978E}" type="slidenum">
              <a:rPr lang="en-US" smtClean="0"/>
              <a:t>‹#›</a:t>
            </a:fld>
            <a:endParaRPr lang="en-US"/>
          </a:p>
        </p:txBody>
      </p:sp>
    </p:spTree>
    <p:extLst>
      <p:ext uri="{BB962C8B-B14F-4D97-AF65-F5344CB8AC3E}">
        <p14:creationId xmlns:p14="http://schemas.microsoft.com/office/powerpoint/2010/main" val="3256536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63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CEDAD0-F0A3-403B-3C9A-32D99D2C48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B8C448-1445-8BB5-B15C-EBD8706200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11F17C-909F-8A16-7AD7-B88420BE70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D6D3DF-1B36-4C68-BA71-043C118832A9}" type="datetimeFigureOut">
              <a:rPr lang="en-US" smtClean="0"/>
              <a:t>2024-03-23</a:t>
            </a:fld>
            <a:endParaRPr lang="en-US"/>
          </a:p>
        </p:txBody>
      </p:sp>
      <p:sp>
        <p:nvSpPr>
          <p:cNvPr id="5" name="Footer Placeholder 4">
            <a:extLst>
              <a:ext uri="{FF2B5EF4-FFF2-40B4-BE49-F238E27FC236}">
                <a16:creationId xmlns:a16="http://schemas.microsoft.com/office/drawing/2014/main" id="{BD4374B0-C4E1-83C1-44AD-0C751FA006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E4AF87-62FB-DCA0-E7E0-CB9F430F11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104353-DCF5-43AC-9567-806361A1978E}" type="slidenum">
              <a:rPr lang="en-US" smtClean="0"/>
              <a:t>‹#›</a:t>
            </a:fld>
            <a:endParaRPr lang="en-US"/>
          </a:p>
        </p:txBody>
      </p:sp>
    </p:spTree>
    <p:extLst>
      <p:ext uri="{BB962C8B-B14F-4D97-AF65-F5344CB8AC3E}">
        <p14:creationId xmlns:p14="http://schemas.microsoft.com/office/powerpoint/2010/main" val="2436282389"/>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1.png"/><Relationship Id="rId7" Type="http://schemas.openxmlformats.org/officeDocument/2006/relationships/diagramColors" Target="../diagrams/colors6.xml"/><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559294"/>
            <a:ext cx="12191999" cy="6298279"/>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28"/>
            <a:ext cx="6096001" cy="6858000"/>
          </a:xfrm>
          <a:prstGeom prst="rect">
            <a:avLst/>
          </a:prstGeom>
          <a:gradFill>
            <a:gsLst>
              <a:gs pos="13000">
                <a:srgbClr val="000000">
                  <a:alpha val="72000"/>
                </a:srgbClr>
              </a:gs>
              <a:gs pos="99000">
                <a:schemeClr val="accent1">
                  <a:lumMod val="50000"/>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2539471-CF85-19B0-56FC-7432B66F0388}"/>
              </a:ext>
            </a:extLst>
          </p:cNvPr>
          <p:cNvSpPr txBox="1"/>
          <p:nvPr/>
        </p:nvSpPr>
        <p:spPr>
          <a:xfrm>
            <a:off x="0" y="1130576"/>
            <a:ext cx="12344400" cy="1090657"/>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6600" b="1" dirty="0">
                <a:solidFill>
                  <a:schemeClr val="bg1"/>
                </a:solidFill>
                <a:ea typeface="+mj-ea"/>
                <a:cs typeface="+mj-cs"/>
              </a:rPr>
              <a:t> </a:t>
            </a:r>
          </a:p>
          <a:p>
            <a:pPr algn="ctr">
              <a:lnSpc>
                <a:spcPct val="90000"/>
              </a:lnSpc>
              <a:spcBef>
                <a:spcPct val="0"/>
              </a:spcBef>
              <a:spcAft>
                <a:spcPts val="600"/>
              </a:spcAft>
            </a:pPr>
            <a:endParaRPr lang="en-US" sz="6600" b="1" kern="100" dirty="0">
              <a:solidFill>
                <a:schemeClr val="bg1"/>
              </a:solidFill>
              <a:effectLst/>
              <a:ea typeface="+mj-ea"/>
              <a:cs typeface="+mj-cs"/>
            </a:endParaRPr>
          </a:p>
          <a:p>
            <a:pPr algn="ctr">
              <a:lnSpc>
                <a:spcPct val="90000"/>
              </a:lnSpc>
              <a:spcBef>
                <a:spcPct val="0"/>
              </a:spcBef>
              <a:spcAft>
                <a:spcPts val="600"/>
              </a:spcAft>
            </a:pPr>
            <a:endParaRPr lang="en-US" sz="6600" b="1" kern="100" dirty="0">
              <a:solidFill>
                <a:schemeClr val="bg1"/>
              </a:solidFill>
              <a:ea typeface="+mj-ea"/>
              <a:cs typeface="+mj-cs"/>
            </a:endParaRPr>
          </a:p>
          <a:p>
            <a:pPr algn="ctr">
              <a:lnSpc>
                <a:spcPct val="90000"/>
              </a:lnSpc>
              <a:spcBef>
                <a:spcPct val="0"/>
              </a:spcBef>
              <a:spcAft>
                <a:spcPts val="600"/>
              </a:spcAft>
            </a:pPr>
            <a:endParaRPr lang="en-US" sz="6600" b="1" kern="100" dirty="0">
              <a:solidFill>
                <a:schemeClr val="bg1"/>
              </a:solidFill>
              <a:effectLst/>
              <a:ea typeface="+mj-ea"/>
              <a:cs typeface="+mj-cs"/>
            </a:endParaRPr>
          </a:p>
          <a:p>
            <a:pPr algn="ctr">
              <a:lnSpc>
                <a:spcPct val="90000"/>
              </a:lnSpc>
              <a:spcBef>
                <a:spcPct val="0"/>
              </a:spcBef>
              <a:spcAft>
                <a:spcPts val="600"/>
              </a:spcAft>
            </a:pPr>
            <a:endParaRPr lang="en-US" sz="6600" b="1" kern="100" dirty="0">
              <a:solidFill>
                <a:schemeClr val="bg1"/>
              </a:solidFill>
              <a:ea typeface="+mj-ea"/>
              <a:cs typeface="+mj-cs"/>
            </a:endParaRPr>
          </a:p>
          <a:p>
            <a:pPr algn="ctr">
              <a:lnSpc>
                <a:spcPct val="90000"/>
              </a:lnSpc>
              <a:spcBef>
                <a:spcPct val="0"/>
              </a:spcBef>
              <a:spcAft>
                <a:spcPts val="600"/>
              </a:spcAft>
            </a:pPr>
            <a:r>
              <a:rPr lang="en-US" sz="4400" b="1" kern="100" dirty="0">
                <a:solidFill>
                  <a:schemeClr val="bg1"/>
                </a:solidFill>
                <a:effectLst/>
                <a:ea typeface="Calibri" panose="020F0502020204030204" pitchFamily="34" charset="0"/>
                <a:cs typeface="Times New Roman" panose="02020603050405020304" pitchFamily="18" charset="0"/>
              </a:rPr>
              <a:t>Analysis of Superstore’s Product Profitability and Customer Purchase Prediction</a:t>
            </a:r>
            <a:r>
              <a:rPr lang="en-US" sz="4400" b="1" dirty="0">
                <a:solidFill>
                  <a:srgbClr val="FFFFFF"/>
                </a:solidFill>
                <a:ea typeface="+mj-ea"/>
                <a:cs typeface="+mj-cs"/>
              </a:rPr>
              <a:t>  </a:t>
            </a:r>
          </a:p>
        </p:txBody>
      </p:sp>
      <p:sp>
        <p:nvSpPr>
          <p:cNvPr id="42" name="Freeform: Shape 41">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0">
                <a:schemeClr val="accent1">
                  <a:alpha val="5000"/>
                </a:schemeClr>
              </a:gs>
              <a:gs pos="68000">
                <a:schemeClr val="accent1">
                  <a:alpha val="1500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Shopping cart in the middle of blue floor">
            <a:extLst>
              <a:ext uri="{FF2B5EF4-FFF2-40B4-BE49-F238E27FC236}">
                <a16:creationId xmlns:a16="http://schemas.microsoft.com/office/drawing/2014/main" id="{C212C78D-58E3-0A21-5E53-CB552A565767}"/>
              </a:ext>
            </a:extLst>
          </p:cNvPr>
          <p:cNvPicPr>
            <a:picLocks noChangeAspect="1"/>
          </p:cNvPicPr>
          <p:nvPr/>
        </p:nvPicPr>
        <p:blipFill rotWithShape="1">
          <a:blip r:embed="rId2">
            <a:extLst>
              <a:ext uri="{28A0092B-C50C-407E-A947-70E740481C1C}">
                <a14:useLocalDpi xmlns:a14="http://schemas.microsoft.com/office/drawing/2010/main" val="0"/>
              </a:ext>
            </a:extLst>
          </a:blip>
          <a:srcRect t="15767" r="1" b="14378"/>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1175587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DD66B45B-67F4-1B83-BF1A-BCC47AAD444A}"/>
              </a:ext>
            </a:extLst>
          </p:cNvPr>
          <p:cNvSpPr txBox="1"/>
          <p:nvPr/>
        </p:nvSpPr>
        <p:spPr>
          <a:xfrm>
            <a:off x="2376751" y="158628"/>
            <a:ext cx="5853227" cy="299257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b="1" dirty="0">
                <a:solidFill>
                  <a:srgbClr val="FFFFFF"/>
                </a:solidFill>
                <a:latin typeface="+mj-lt"/>
                <a:ea typeface="+mj-ea"/>
                <a:cs typeface="+mj-cs"/>
              </a:rPr>
              <a:t>EVALUATION</a:t>
            </a:r>
          </a:p>
        </p:txBody>
      </p:sp>
      <p:pic>
        <p:nvPicPr>
          <p:cNvPr id="36" name="Picture 35" descr="Hand holding a pen shading number on a sheet">
            <a:extLst>
              <a:ext uri="{FF2B5EF4-FFF2-40B4-BE49-F238E27FC236}">
                <a16:creationId xmlns:a16="http://schemas.microsoft.com/office/drawing/2014/main" id="{0223E361-7F06-FAB8-BBEF-98F852E0DCF5}"/>
              </a:ext>
            </a:extLst>
          </p:cNvPr>
          <p:cNvPicPr>
            <a:picLocks noChangeAspect="1"/>
          </p:cNvPicPr>
          <p:nvPr/>
        </p:nvPicPr>
        <p:blipFill rotWithShape="1">
          <a:blip r:embed="rId2"/>
          <a:srcRect l="53362" r="6733" b="-1"/>
          <a:stretch/>
        </p:blipFill>
        <p:spPr>
          <a:xfrm>
            <a:off x="8104092" y="10"/>
            <a:ext cx="4099858" cy="6857990"/>
          </a:xfrm>
          <a:prstGeom prst="rect">
            <a:avLst/>
          </a:prstGeom>
        </p:spPr>
      </p:pic>
      <p:pic>
        <p:nvPicPr>
          <p:cNvPr id="3" name="Picture 2">
            <a:extLst>
              <a:ext uri="{FF2B5EF4-FFF2-40B4-BE49-F238E27FC236}">
                <a16:creationId xmlns:a16="http://schemas.microsoft.com/office/drawing/2014/main" id="{E55F24AB-DAE2-E4A5-8485-1D2502AC2E33}"/>
              </a:ext>
            </a:extLst>
          </p:cNvPr>
          <p:cNvPicPr>
            <a:picLocks noChangeAspect="1"/>
          </p:cNvPicPr>
          <p:nvPr/>
        </p:nvPicPr>
        <p:blipFill>
          <a:blip r:embed="rId3"/>
          <a:stretch>
            <a:fillRect/>
          </a:stretch>
        </p:blipFill>
        <p:spPr>
          <a:xfrm>
            <a:off x="219417" y="1014357"/>
            <a:ext cx="3826474" cy="2295045"/>
          </a:xfrm>
          <a:prstGeom prst="rect">
            <a:avLst/>
          </a:prstGeom>
        </p:spPr>
      </p:pic>
      <p:pic>
        <p:nvPicPr>
          <p:cNvPr id="5" name="Picture 4">
            <a:extLst>
              <a:ext uri="{FF2B5EF4-FFF2-40B4-BE49-F238E27FC236}">
                <a16:creationId xmlns:a16="http://schemas.microsoft.com/office/drawing/2014/main" id="{1DB5FFE0-9D30-6561-97D9-066283CFFDAE}"/>
              </a:ext>
            </a:extLst>
          </p:cNvPr>
          <p:cNvPicPr>
            <a:picLocks noChangeAspect="1"/>
          </p:cNvPicPr>
          <p:nvPr/>
        </p:nvPicPr>
        <p:blipFill>
          <a:blip r:embed="rId4"/>
          <a:stretch>
            <a:fillRect/>
          </a:stretch>
        </p:blipFill>
        <p:spPr>
          <a:xfrm>
            <a:off x="4164411" y="975891"/>
            <a:ext cx="3813796" cy="2364466"/>
          </a:xfrm>
          <a:prstGeom prst="rect">
            <a:avLst/>
          </a:prstGeom>
        </p:spPr>
      </p:pic>
      <p:sp>
        <p:nvSpPr>
          <p:cNvPr id="7" name="TextBox 6">
            <a:extLst>
              <a:ext uri="{FF2B5EF4-FFF2-40B4-BE49-F238E27FC236}">
                <a16:creationId xmlns:a16="http://schemas.microsoft.com/office/drawing/2014/main" id="{23801346-C42C-ED1A-0A2A-D86DCD09AE8A}"/>
              </a:ext>
            </a:extLst>
          </p:cNvPr>
          <p:cNvSpPr txBox="1"/>
          <p:nvPr/>
        </p:nvSpPr>
        <p:spPr>
          <a:xfrm>
            <a:off x="4164411" y="3620030"/>
            <a:ext cx="3890298" cy="2554545"/>
          </a:xfrm>
          <a:prstGeom prst="rect">
            <a:avLst/>
          </a:prstGeom>
          <a:noFill/>
        </p:spPr>
        <p:txBody>
          <a:bodyPr wrap="square">
            <a:spAutoFit/>
          </a:bodyPr>
          <a:lstStyle/>
          <a:p>
            <a:pPr algn="l"/>
            <a:r>
              <a:rPr lang="en-US" sz="1600" b="0" i="0" dirty="0">
                <a:solidFill>
                  <a:schemeClr val="bg1"/>
                </a:solidFill>
                <a:effectLst/>
              </a:rPr>
              <a:t>The bar chart above visually compares the R-squared values of the three regression models. As evident from the chart:</a:t>
            </a:r>
          </a:p>
          <a:p>
            <a:pPr algn="l"/>
            <a:r>
              <a:rPr lang="en-US" sz="1600" b="0" i="0" dirty="0">
                <a:solidFill>
                  <a:schemeClr val="bg1"/>
                </a:solidFill>
                <a:effectLst/>
              </a:rPr>
              <a:t>Linear Regression has the lowest R-squared value, indicating its limited ability to predict profitability in this context.</a:t>
            </a:r>
          </a:p>
          <a:p>
            <a:pPr algn="l"/>
            <a:r>
              <a:rPr lang="en-US" sz="1600" b="0" i="0" dirty="0">
                <a:solidFill>
                  <a:schemeClr val="bg1"/>
                </a:solidFill>
                <a:effectLst/>
              </a:rPr>
              <a:t>Random Forest and Gradient Boosting show significantly higher R-squared values, demonstrating their superior predictive capabilities for this dataset.</a:t>
            </a:r>
          </a:p>
        </p:txBody>
      </p:sp>
      <p:sp>
        <p:nvSpPr>
          <p:cNvPr id="9" name="TextBox 8">
            <a:extLst>
              <a:ext uri="{FF2B5EF4-FFF2-40B4-BE49-F238E27FC236}">
                <a16:creationId xmlns:a16="http://schemas.microsoft.com/office/drawing/2014/main" id="{A9D0E253-C150-3B2A-89AC-691170711D43}"/>
              </a:ext>
            </a:extLst>
          </p:cNvPr>
          <p:cNvSpPr txBox="1"/>
          <p:nvPr/>
        </p:nvSpPr>
        <p:spPr>
          <a:xfrm>
            <a:off x="219417" y="3487751"/>
            <a:ext cx="3796768" cy="3293209"/>
          </a:xfrm>
          <a:prstGeom prst="rect">
            <a:avLst/>
          </a:prstGeom>
          <a:noFill/>
        </p:spPr>
        <p:txBody>
          <a:bodyPr wrap="square">
            <a:spAutoFit/>
          </a:bodyPr>
          <a:lstStyle/>
          <a:p>
            <a:pPr algn="l"/>
            <a:r>
              <a:rPr lang="en-US" sz="1600" b="0" i="0" dirty="0">
                <a:solidFill>
                  <a:schemeClr val="bg1"/>
                </a:solidFill>
                <a:effectLst/>
              </a:rPr>
              <a:t>The bar chart above visually compares the accuracy of the three classification models:</a:t>
            </a:r>
          </a:p>
          <a:p>
            <a:pPr algn="l"/>
            <a:r>
              <a:rPr lang="en-US" sz="1600" b="0" i="0" dirty="0">
                <a:solidFill>
                  <a:schemeClr val="bg1"/>
                </a:solidFill>
                <a:effectLst/>
              </a:rPr>
              <a:t>Logistic Regression shows the lowest accuracy, indicating it's less effective for this particular classification task.</a:t>
            </a:r>
          </a:p>
          <a:p>
            <a:pPr algn="l"/>
            <a:r>
              <a:rPr lang="en-US" sz="1600" b="0" i="0" dirty="0">
                <a:solidFill>
                  <a:schemeClr val="bg1"/>
                </a:solidFill>
                <a:effectLst/>
              </a:rPr>
              <a:t>Random Forest Classifier stands out with the highest accuracy, suggesting it is the most effective model for predicting product categories based on customer purchase history and demographics.</a:t>
            </a:r>
          </a:p>
          <a:p>
            <a:pPr algn="l"/>
            <a:r>
              <a:rPr lang="en-US" sz="1600" b="0" i="0" dirty="0">
                <a:solidFill>
                  <a:schemeClr val="bg1"/>
                </a:solidFill>
                <a:effectLst/>
              </a:rPr>
              <a:t>Support Vector Machines (SVM) displays moderate accuracy, placing it between Logistic Regression and Random Forest.</a:t>
            </a:r>
          </a:p>
        </p:txBody>
      </p:sp>
    </p:spTree>
    <p:extLst>
      <p:ext uri="{BB962C8B-B14F-4D97-AF65-F5344CB8AC3E}">
        <p14:creationId xmlns:p14="http://schemas.microsoft.com/office/powerpoint/2010/main" val="871516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DD66B45B-67F4-1B83-BF1A-BCC47AAD444A}"/>
              </a:ext>
            </a:extLst>
          </p:cNvPr>
          <p:cNvSpPr txBox="1"/>
          <p:nvPr/>
        </p:nvSpPr>
        <p:spPr>
          <a:xfrm>
            <a:off x="2238557" y="45035"/>
            <a:ext cx="5853227" cy="803397"/>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b="1" dirty="0">
                <a:solidFill>
                  <a:srgbClr val="FFFFFF"/>
                </a:solidFill>
                <a:latin typeface="+mj-lt"/>
                <a:ea typeface="+mj-ea"/>
                <a:cs typeface="+mj-cs"/>
              </a:rPr>
              <a:t>CONCLUSION</a:t>
            </a:r>
          </a:p>
        </p:txBody>
      </p:sp>
      <p:pic>
        <p:nvPicPr>
          <p:cNvPr id="36" name="Picture 35" descr="Pen placed on top of a signature line">
            <a:extLst>
              <a:ext uri="{FF2B5EF4-FFF2-40B4-BE49-F238E27FC236}">
                <a16:creationId xmlns:a16="http://schemas.microsoft.com/office/drawing/2014/main" id="{2B4D0D11-352C-FD75-EA58-29814F286B74}"/>
              </a:ext>
            </a:extLst>
          </p:cNvPr>
          <p:cNvPicPr>
            <a:picLocks noChangeAspect="1"/>
          </p:cNvPicPr>
          <p:nvPr/>
        </p:nvPicPr>
        <p:blipFill rotWithShape="1">
          <a:blip r:embed="rId2"/>
          <a:srcRect l="54995" r="5100" b="-1"/>
          <a:stretch/>
        </p:blipFill>
        <p:spPr>
          <a:xfrm>
            <a:off x="8104092" y="10"/>
            <a:ext cx="4099858" cy="6857990"/>
          </a:xfrm>
          <a:prstGeom prst="rect">
            <a:avLst/>
          </a:prstGeom>
        </p:spPr>
      </p:pic>
      <p:graphicFrame>
        <p:nvGraphicFramePr>
          <p:cNvPr id="2" name="Diagram 1">
            <a:extLst>
              <a:ext uri="{FF2B5EF4-FFF2-40B4-BE49-F238E27FC236}">
                <a16:creationId xmlns:a16="http://schemas.microsoft.com/office/drawing/2014/main" id="{3ABC5E1A-8B16-D0CD-8026-657E7591707B}"/>
              </a:ext>
            </a:extLst>
          </p:cNvPr>
          <p:cNvGraphicFramePr/>
          <p:nvPr>
            <p:extLst>
              <p:ext uri="{D42A27DB-BD31-4B8C-83A1-F6EECF244321}">
                <p14:modId xmlns:p14="http://schemas.microsoft.com/office/powerpoint/2010/main" val="2633103538"/>
              </p:ext>
            </p:extLst>
          </p:nvPr>
        </p:nvGraphicFramePr>
        <p:xfrm>
          <a:off x="457199" y="1087231"/>
          <a:ext cx="7522547" cy="507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50452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78" name="Oval 77">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Rectangle 84">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88" name="Straight Connector 87">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3" name="Rectangle 92">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96" name="Straight Connector 95">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descr="Sticky notes with question marks">
            <a:extLst>
              <a:ext uri="{FF2B5EF4-FFF2-40B4-BE49-F238E27FC236}">
                <a16:creationId xmlns:a16="http://schemas.microsoft.com/office/drawing/2014/main" id="{897AC607-357C-AB14-4521-A6F872DC686A}"/>
              </a:ext>
            </a:extLst>
          </p:cNvPr>
          <p:cNvPicPr>
            <a:picLocks noChangeAspect="1"/>
          </p:cNvPicPr>
          <p:nvPr/>
        </p:nvPicPr>
        <p:blipFill rotWithShape="1">
          <a:blip r:embed="rId2">
            <a:duotone>
              <a:prstClr val="black"/>
              <a:schemeClr val="bg1">
                <a:tint val="45000"/>
                <a:satMod val="400000"/>
              </a:schemeClr>
            </a:duotone>
            <a:alphaModFix amt="25000"/>
            <a:extLst>
              <a:ext uri="{28A0092B-C50C-407E-A947-70E740481C1C}">
                <a14:useLocalDpi xmlns:a14="http://schemas.microsoft.com/office/drawing/2010/main" val="0"/>
              </a:ext>
            </a:extLst>
          </a:blip>
          <a:srcRect t="8334" r="-1" b="7375"/>
          <a:stretch/>
        </p:blipFill>
        <p:spPr>
          <a:xfrm>
            <a:off x="783970" y="29548"/>
            <a:ext cx="10688677" cy="6013845"/>
          </a:xfrm>
          <a:prstGeom prst="rect">
            <a:avLst/>
          </a:prstGeom>
        </p:spPr>
      </p:pic>
      <p:sp>
        <p:nvSpPr>
          <p:cNvPr id="16" name="TextBox 15">
            <a:extLst>
              <a:ext uri="{FF2B5EF4-FFF2-40B4-BE49-F238E27FC236}">
                <a16:creationId xmlns:a16="http://schemas.microsoft.com/office/drawing/2014/main" id="{DD66B45B-67F4-1B83-BF1A-BCC47AAD444A}"/>
              </a:ext>
            </a:extLst>
          </p:cNvPr>
          <p:cNvSpPr txBox="1"/>
          <p:nvPr/>
        </p:nvSpPr>
        <p:spPr>
          <a:xfrm>
            <a:off x="2618173" y="630936"/>
            <a:ext cx="7315200" cy="2702018"/>
          </a:xfrm>
          <a:prstGeom prst="rect">
            <a:avLst/>
          </a:prstGeom>
          <a:noFill/>
        </p:spPr>
        <p:txBody>
          <a:bodyPr vert="horz" lIns="91440" tIns="45720" rIns="91440" bIns="45720" rtlCol="0" anchor="b">
            <a:normAutofit/>
          </a:bodyPr>
          <a:lstStyle/>
          <a:p>
            <a:pPr algn="ctr">
              <a:lnSpc>
                <a:spcPct val="90000"/>
              </a:lnSpc>
              <a:spcBef>
                <a:spcPct val="0"/>
              </a:spcBef>
              <a:spcAft>
                <a:spcPts val="600"/>
              </a:spcAft>
            </a:pPr>
            <a:r>
              <a:rPr lang="en-US" sz="4800" b="1" kern="1200">
                <a:solidFill>
                  <a:schemeClr val="bg1"/>
                </a:solidFill>
                <a:latin typeface="+mj-lt"/>
                <a:ea typeface="+mj-ea"/>
                <a:cs typeface="+mj-cs"/>
              </a:rPr>
              <a:t> QUESTIONS </a:t>
            </a:r>
          </a:p>
        </p:txBody>
      </p:sp>
    </p:spTree>
    <p:extLst>
      <p:ext uri="{BB962C8B-B14F-4D97-AF65-F5344CB8AC3E}">
        <p14:creationId xmlns:p14="http://schemas.microsoft.com/office/powerpoint/2010/main" val="194269695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descr="Blue award ribbon">
            <a:extLst>
              <a:ext uri="{FF2B5EF4-FFF2-40B4-BE49-F238E27FC236}">
                <a16:creationId xmlns:a16="http://schemas.microsoft.com/office/drawing/2014/main" id="{848360A3-5574-6B5F-5E77-EEFC299FBC2A}"/>
              </a:ext>
            </a:extLst>
          </p:cNvPr>
          <p:cNvPicPr>
            <a:picLocks noChangeAspect="1"/>
          </p:cNvPicPr>
          <p:nvPr/>
        </p:nvPicPr>
        <p:blipFill rotWithShape="1">
          <a:blip r:embed="rId2">
            <a:alphaModFix amt="50000"/>
          </a:blip>
          <a:srcRect t="15709" r="-1" b="-1"/>
          <a:stretch/>
        </p:blipFill>
        <p:spPr>
          <a:xfrm>
            <a:off x="20" y="10"/>
            <a:ext cx="12188931" cy="6857990"/>
          </a:xfrm>
          <a:prstGeom prst="rect">
            <a:avLst/>
          </a:prstGeom>
        </p:spPr>
      </p:pic>
      <p:sp>
        <p:nvSpPr>
          <p:cNvPr id="16" name="TextBox 15">
            <a:extLst>
              <a:ext uri="{FF2B5EF4-FFF2-40B4-BE49-F238E27FC236}">
                <a16:creationId xmlns:a16="http://schemas.microsoft.com/office/drawing/2014/main" id="{DD66B45B-67F4-1B83-BF1A-BCC47AAD444A}"/>
              </a:ext>
            </a:extLst>
          </p:cNvPr>
          <p:cNvSpPr txBox="1"/>
          <p:nvPr/>
        </p:nvSpPr>
        <p:spPr>
          <a:xfrm>
            <a:off x="1527048" y="1124712"/>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b="1" dirty="0">
                <a:solidFill>
                  <a:schemeClr val="bg1"/>
                </a:solidFill>
                <a:latin typeface="+mj-lt"/>
                <a:ea typeface="+mj-ea"/>
                <a:cs typeface="+mj-cs"/>
              </a:rPr>
              <a:t>THANK YOU</a:t>
            </a:r>
          </a:p>
        </p:txBody>
      </p:sp>
      <p:sp>
        <p:nvSpPr>
          <p:cNvPr id="86"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330888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336799B9-D263-1EAF-29C7-0B3A32002877}"/>
              </a:ext>
            </a:extLst>
          </p:cNvPr>
          <p:cNvSpPr txBox="1"/>
          <p:nvPr/>
        </p:nvSpPr>
        <p:spPr>
          <a:xfrm>
            <a:off x="534473" y="2950387"/>
            <a:ext cx="3052293" cy="3531403"/>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4000" b="1" dirty="0">
                <a:solidFill>
                  <a:srgbClr val="FFFFFF"/>
                </a:solidFill>
                <a:latin typeface="+mj-lt"/>
                <a:ea typeface="+mj-ea"/>
                <a:cs typeface="+mj-cs"/>
              </a:rPr>
              <a:t>TABLE OF CONTENT</a:t>
            </a:r>
          </a:p>
        </p:txBody>
      </p:sp>
      <p:graphicFrame>
        <p:nvGraphicFramePr>
          <p:cNvPr id="2" name="Diagram 1">
            <a:extLst>
              <a:ext uri="{FF2B5EF4-FFF2-40B4-BE49-F238E27FC236}">
                <a16:creationId xmlns:a16="http://schemas.microsoft.com/office/drawing/2014/main" id="{0915A7DC-6D6F-7F75-DF27-ABF70A0E9DD6}"/>
              </a:ext>
            </a:extLst>
          </p:cNvPr>
          <p:cNvGraphicFramePr/>
          <p:nvPr>
            <p:extLst>
              <p:ext uri="{D42A27DB-BD31-4B8C-83A1-F6EECF244321}">
                <p14:modId xmlns:p14="http://schemas.microsoft.com/office/powerpoint/2010/main" val="528840330"/>
              </p:ext>
            </p:extLst>
          </p:nvPr>
        </p:nvGraphicFramePr>
        <p:xfrm>
          <a:off x="4301142" y="1465694"/>
          <a:ext cx="7494040" cy="40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995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336799B9-D263-1EAF-29C7-0B3A32002877}"/>
              </a:ext>
            </a:extLst>
          </p:cNvPr>
          <p:cNvSpPr txBox="1"/>
          <p:nvPr/>
        </p:nvSpPr>
        <p:spPr>
          <a:xfrm>
            <a:off x="1221364" y="202198"/>
            <a:ext cx="5853227" cy="698622"/>
          </a:xfrm>
          <a:prstGeom prst="rect">
            <a:avLst/>
          </a:prstGeom>
        </p:spPr>
        <p:txBody>
          <a:bodyPr vert="horz" lIns="91440" tIns="45720" rIns="91440" bIns="45720" rtlCol="0" anchor="t">
            <a:normAutofit lnSpcReduction="10000"/>
          </a:bodyPr>
          <a:lstStyle/>
          <a:p>
            <a:pPr>
              <a:lnSpc>
                <a:spcPct val="90000"/>
              </a:lnSpc>
              <a:spcBef>
                <a:spcPct val="0"/>
              </a:spcBef>
              <a:spcAft>
                <a:spcPts val="600"/>
              </a:spcAft>
            </a:pPr>
            <a:r>
              <a:rPr lang="en-US" sz="4800" b="1" dirty="0">
                <a:solidFill>
                  <a:srgbClr val="FFFFFF"/>
                </a:solidFill>
                <a:latin typeface="+mj-lt"/>
                <a:ea typeface="+mj-ea"/>
                <a:cs typeface="+mj-cs"/>
              </a:rPr>
              <a:t>PROBLEM STATEMENT</a:t>
            </a:r>
          </a:p>
        </p:txBody>
      </p:sp>
      <p:pic>
        <p:nvPicPr>
          <p:cNvPr id="12" name="Picture 11" descr="Computer script on a screen">
            <a:extLst>
              <a:ext uri="{FF2B5EF4-FFF2-40B4-BE49-F238E27FC236}">
                <a16:creationId xmlns:a16="http://schemas.microsoft.com/office/drawing/2014/main" id="{5937A3E5-ABE7-F143-FC1F-3405866D7624}"/>
              </a:ext>
            </a:extLst>
          </p:cNvPr>
          <p:cNvPicPr>
            <a:picLocks noChangeAspect="1"/>
          </p:cNvPicPr>
          <p:nvPr/>
        </p:nvPicPr>
        <p:blipFill rotWithShape="1">
          <a:blip r:embed="rId2"/>
          <a:srcRect l="9835" r="50260" b="-1"/>
          <a:stretch/>
        </p:blipFill>
        <p:spPr>
          <a:xfrm>
            <a:off x="8104092" y="10"/>
            <a:ext cx="4099858" cy="6857990"/>
          </a:xfrm>
          <a:prstGeom prst="rect">
            <a:avLst/>
          </a:prstGeom>
        </p:spPr>
      </p:pic>
      <p:graphicFrame>
        <p:nvGraphicFramePr>
          <p:cNvPr id="3" name="Diagram 2">
            <a:extLst>
              <a:ext uri="{FF2B5EF4-FFF2-40B4-BE49-F238E27FC236}">
                <a16:creationId xmlns:a16="http://schemas.microsoft.com/office/drawing/2014/main" id="{C9E03764-0A55-7FBE-301B-19682A7AEFF8}"/>
              </a:ext>
            </a:extLst>
          </p:cNvPr>
          <p:cNvGraphicFramePr/>
          <p:nvPr>
            <p:extLst>
              <p:ext uri="{D42A27DB-BD31-4B8C-83A1-F6EECF244321}">
                <p14:modId xmlns:p14="http://schemas.microsoft.com/office/powerpoint/2010/main" val="848651804"/>
              </p:ext>
            </p:extLst>
          </p:nvPr>
        </p:nvGraphicFramePr>
        <p:xfrm>
          <a:off x="457199" y="1102588"/>
          <a:ext cx="7493413" cy="5397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989975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DD66B45B-67F4-1B83-BF1A-BCC47AAD444A}"/>
              </a:ext>
            </a:extLst>
          </p:cNvPr>
          <p:cNvSpPr txBox="1"/>
          <p:nvPr/>
        </p:nvSpPr>
        <p:spPr>
          <a:xfrm>
            <a:off x="687416" y="145048"/>
            <a:ext cx="7669723" cy="736722"/>
          </a:xfrm>
          <a:prstGeom prst="rect">
            <a:avLst/>
          </a:prstGeom>
        </p:spPr>
        <p:txBody>
          <a:bodyPr vert="horz" lIns="91440" tIns="45720" rIns="91440" bIns="45720" rtlCol="0" anchor="t">
            <a:normAutofit lnSpcReduction="10000"/>
          </a:bodyPr>
          <a:lstStyle/>
          <a:p>
            <a:pPr>
              <a:lnSpc>
                <a:spcPct val="90000"/>
              </a:lnSpc>
              <a:spcBef>
                <a:spcPct val="0"/>
              </a:spcBef>
              <a:spcAft>
                <a:spcPts val="600"/>
              </a:spcAft>
            </a:pPr>
            <a:r>
              <a:rPr lang="en-US" sz="4800" b="1" dirty="0">
                <a:solidFill>
                  <a:srgbClr val="FFFFFF"/>
                </a:solidFill>
                <a:latin typeface="+mj-lt"/>
                <a:ea typeface="+mj-ea"/>
                <a:cs typeface="+mj-cs"/>
              </a:rPr>
              <a:t>BUSINESS UNDERSTANDING</a:t>
            </a:r>
          </a:p>
        </p:txBody>
      </p:sp>
      <p:pic>
        <p:nvPicPr>
          <p:cNvPr id="18" name="Picture 17" descr="Maze">
            <a:extLst>
              <a:ext uri="{FF2B5EF4-FFF2-40B4-BE49-F238E27FC236}">
                <a16:creationId xmlns:a16="http://schemas.microsoft.com/office/drawing/2014/main" id="{4D7C7258-52D6-03A9-6B72-6BCAA36434EB}"/>
              </a:ext>
            </a:extLst>
          </p:cNvPr>
          <p:cNvPicPr>
            <a:picLocks noChangeAspect="1"/>
          </p:cNvPicPr>
          <p:nvPr/>
        </p:nvPicPr>
        <p:blipFill rotWithShape="1">
          <a:blip r:embed="rId2"/>
          <a:srcRect l="26987" r="33108" b="-1"/>
          <a:stretch/>
        </p:blipFill>
        <p:spPr>
          <a:xfrm>
            <a:off x="8104092" y="10"/>
            <a:ext cx="4099858" cy="6857990"/>
          </a:xfrm>
          <a:prstGeom prst="rect">
            <a:avLst/>
          </a:prstGeom>
        </p:spPr>
      </p:pic>
      <p:sp>
        <p:nvSpPr>
          <p:cNvPr id="2" name="TextBox 1">
            <a:extLst>
              <a:ext uri="{FF2B5EF4-FFF2-40B4-BE49-F238E27FC236}">
                <a16:creationId xmlns:a16="http://schemas.microsoft.com/office/drawing/2014/main" id="{C9BF8348-5530-2CE0-3046-EBF7C0743549}"/>
              </a:ext>
            </a:extLst>
          </p:cNvPr>
          <p:cNvSpPr txBox="1"/>
          <p:nvPr/>
        </p:nvSpPr>
        <p:spPr>
          <a:xfrm>
            <a:off x="550506" y="1003266"/>
            <a:ext cx="7301098" cy="646331"/>
          </a:xfrm>
          <a:prstGeom prst="rect">
            <a:avLst/>
          </a:prstGeom>
          <a:noFill/>
        </p:spPr>
        <p:txBody>
          <a:bodyPr wrap="square" rtlCol="0">
            <a:spAutoFit/>
          </a:bodyPr>
          <a:lstStyle/>
          <a:p>
            <a:r>
              <a:rPr lang="en-US" b="0" i="0" dirty="0">
                <a:solidFill>
                  <a:schemeClr val="bg1"/>
                </a:solidFill>
                <a:effectLst/>
              </a:rPr>
              <a:t>To effectively address the problem statement related to Super Store sales, it is crucial to gain an understanding of the business.</a:t>
            </a:r>
            <a:endParaRPr lang="en-US" dirty="0">
              <a:solidFill>
                <a:schemeClr val="bg1"/>
              </a:solidFill>
            </a:endParaRPr>
          </a:p>
        </p:txBody>
      </p:sp>
      <p:graphicFrame>
        <p:nvGraphicFramePr>
          <p:cNvPr id="19" name="Diagram 18">
            <a:extLst>
              <a:ext uri="{FF2B5EF4-FFF2-40B4-BE49-F238E27FC236}">
                <a16:creationId xmlns:a16="http://schemas.microsoft.com/office/drawing/2014/main" id="{16DDE649-1215-7BD2-65E6-497D2655734C}"/>
              </a:ext>
            </a:extLst>
          </p:cNvPr>
          <p:cNvGraphicFramePr/>
          <p:nvPr>
            <p:extLst>
              <p:ext uri="{D42A27DB-BD31-4B8C-83A1-F6EECF244321}">
                <p14:modId xmlns:p14="http://schemas.microsoft.com/office/powerpoint/2010/main" val="3588184746"/>
              </p:ext>
            </p:extLst>
          </p:nvPr>
        </p:nvGraphicFramePr>
        <p:xfrm>
          <a:off x="687416" y="1771093"/>
          <a:ext cx="7038331" cy="4837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94653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DD66B45B-67F4-1B83-BF1A-BCC47AAD444A}"/>
              </a:ext>
            </a:extLst>
          </p:cNvPr>
          <p:cNvSpPr txBox="1"/>
          <p:nvPr/>
        </p:nvSpPr>
        <p:spPr>
          <a:xfrm>
            <a:off x="814273" y="139578"/>
            <a:ext cx="7472477" cy="79387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b="1" dirty="0">
                <a:solidFill>
                  <a:srgbClr val="FFFFFF"/>
                </a:solidFill>
                <a:latin typeface="+mj-lt"/>
                <a:ea typeface="+mj-ea"/>
                <a:cs typeface="+mj-cs"/>
              </a:rPr>
              <a:t>DATA UNDERSTANDING</a:t>
            </a:r>
          </a:p>
        </p:txBody>
      </p:sp>
      <p:pic>
        <p:nvPicPr>
          <p:cNvPr id="18" name="Picture 17" descr="Stock market graph on display">
            <a:extLst>
              <a:ext uri="{FF2B5EF4-FFF2-40B4-BE49-F238E27FC236}">
                <a16:creationId xmlns:a16="http://schemas.microsoft.com/office/drawing/2014/main" id="{0348C5FA-0B0C-EB9C-6A4C-FA1BCF40AD66}"/>
              </a:ext>
            </a:extLst>
          </p:cNvPr>
          <p:cNvPicPr>
            <a:picLocks noChangeAspect="1"/>
          </p:cNvPicPr>
          <p:nvPr/>
        </p:nvPicPr>
        <p:blipFill rotWithShape="1">
          <a:blip r:embed="rId2"/>
          <a:srcRect l="45590" r="19736" b="-1"/>
          <a:stretch/>
        </p:blipFill>
        <p:spPr>
          <a:xfrm>
            <a:off x="8104092" y="10"/>
            <a:ext cx="4099858" cy="6857990"/>
          </a:xfrm>
          <a:prstGeom prst="rect">
            <a:avLst/>
          </a:prstGeom>
        </p:spPr>
      </p:pic>
      <p:sp>
        <p:nvSpPr>
          <p:cNvPr id="2" name="TextBox 1">
            <a:extLst>
              <a:ext uri="{FF2B5EF4-FFF2-40B4-BE49-F238E27FC236}">
                <a16:creationId xmlns:a16="http://schemas.microsoft.com/office/drawing/2014/main" id="{483F15D1-6B4F-21BC-7B14-8D211E5C09CB}"/>
              </a:ext>
            </a:extLst>
          </p:cNvPr>
          <p:cNvSpPr txBox="1"/>
          <p:nvPr/>
        </p:nvSpPr>
        <p:spPr>
          <a:xfrm>
            <a:off x="814273" y="979969"/>
            <a:ext cx="6193017" cy="369332"/>
          </a:xfrm>
          <a:prstGeom prst="rect">
            <a:avLst/>
          </a:prstGeom>
          <a:noFill/>
        </p:spPr>
        <p:txBody>
          <a:bodyPr wrap="square" rtlCol="0">
            <a:spAutoFit/>
          </a:bodyPr>
          <a:lstStyle/>
          <a:p>
            <a:r>
              <a:rPr lang="en-US" dirty="0">
                <a:solidFill>
                  <a:schemeClr val="bg1"/>
                </a:solidFill>
              </a:rPr>
              <a:t>The data we collect from the data.gov </a:t>
            </a:r>
          </a:p>
        </p:txBody>
      </p:sp>
      <p:graphicFrame>
        <p:nvGraphicFramePr>
          <p:cNvPr id="19" name="Diagram 18">
            <a:extLst>
              <a:ext uri="{FF2B5EF4-FFF2-40B4-BE49-F238E27FC236}">
                <a16:creationId xmlns:a16="http://schemas.microsoft.com/office/drawing/2014/main" id="{3F919A68-01E3-7B82-3F74-F3868643C999}"/>
              </a:ext>
            </a:extLst>
          </p:cNvPr>
          <p:cNvGraphicFramePr/>
          <p:nvPr>
            <p:extLst>
              <p:ext uri="{D42A27DB-BD31-4B8C-83A1-F6EECF244321}">
                <p14:modId xmlns:p14="http://schemas.microsoft.com/office/powerpoint/2010/main" val="1685909497"/>
              </p:ext>
            </p:extLst>
          </p:nvPr>
        </p:nvGraphicFramePr>
        <p:xfrm>
          <a:off x="1057113" y="2085267"/>
          <a:ext cx="6193017" cy="39256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593425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DD66B45B-67F4-1B83-BF1A-BCC47AAD444A}"/>
              </a:ext>
            </a:extLst>
          </p:cNvPr>
          <p:cNvSpPr txBox="1"/>
          <p:nvPr/>
        </p:nvSpPr>
        <p:spPr>
          <a:xfrm>
            <a:off x="1616800" y="25444"/>
            <a:ext cx="5853227" cy="81275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b="1" dirty="0">
                <a:solidFill>
                  <a:srgbClr val="FFFFFF"/>
                </a:solidFill>
                <a:latin typeface="+mj-lt"/>
                <a:ea typeface="+mj-ea"/>
                <a:cs typeface="+mj-cs"/>
              </a:rPr>
              <a:t>DATA PREPARATION</a:t>
            </a:r>
          </a:p>
        </p:txBody>
      </p:sp>
      <p:pic>
        <p:nvPicPr>
          <p:cNvPr id="18" name="Picture 17" descr="Illuminated server room panel">
            <a:extLst>
              <a:ext uri="{FF2B5EF4-FFF2-40B4-BE49-F238E27FC236}">
                <a16:creationId xmlns:a16="http://schemas.microsoft.com/office/drawing/2014/main" id="{373AB9CE-D692-E7ED-57CA-7A6348430C01}"/>
              </a:ext>
            </a:extLst>
          </p:cNvPr>
          <p:cNvPicPr>
            <a:picLocks noChangeAspect="1"/>
          </p:cNvPicPr>
          <p:nvPr/>
        </p:nvPicPr>
        <p:blipFill rotWithShape="1">
          <a:blip r:embed="rId2"/>
          <a:srcRect l="26682" r="33413" b="-1"/>
          <a:stretch/>
        </p:blipFill>
        <p:spPr>
          <a:xfrm>
            <a:off x="8104092" y="10"/>
            <a:ext cx="4099858" cy="6857990"/>
          </a:xfrm>
          <a:prstGeom prst="rect">
            <a:avLst/>
          </a:prstGeom>
        </p:spPr>
      </p:pic>
      <p:sp>
        <p:nvSpPr>
          <p:cNvPr id="2" name="TextBox 1">
            <a:extLst>
              <a:ext uri="{FF2B5EF4-FFF2-40B4-BE49-F238E27FC236}">
                <a16:creationId xmlns:a16="http://schemas.microsoft.com/office/drawing/2014/main" id="{4D2A5F6C-2401-DB0C-AFFA-874749FCD7BC}"/>
              </a:ext>
            </a:extLst>
          </p:cNvPr>
          <p:cNvSpPr txBox="1"/>
          <p:nvPr/>
        </p:nvSpPr>
        <p:spPr>
          <a:xfrm>
            <a:off x="559836" y="746363"/>
            <a:ext cx="7531948" cy="1631216"/>
          </a:xfrm>
          <a:prstGeom prst="rect">
            <a:avLst/>
          </a:prstGeom>
          <a:noFill/>
        </p:spPr>
        <p:txBody>
          <a:bodyPr wrap="square" rtlCol="0">
            <a:spAutoFit/>
          </a:bodyPr>
          <a:lstStyle/>
          <a:p>
            <a:r>
              <a:rPr lang="en-US" sz="2000" b="0" i="0" dirty="0">
                <a:solidFill>
                  <a:schemeClr val="bg1"/>
                </a:solidFill>
                <a:effectLst/>
              </a:rPr>
              <a:t>Data preparation is a crucial step in the data analysis process that involves transforming and cleaning the raw data to make it suitable for analysis. By preparing the data properly, we can ensure its quality, completeness, and compatibility with the chosen analytical techniques or models. </a:t>
            </a:r>
            <a:endParaRPr lang="en-US" sz="2000" dirty="0">
              <a:solidFill>
                <a:schemeClr val="bg1"/>
              </a:solidFill>
            </a:endParaRPr>
          </a:p>
        </p:txBody>
      </p:sp>
      <p:graphicFrame>
        <p:nvGraphicFramePr>
          <p:cNvPr id="19" name="Diagram 18">
            <a:extLst>
              <a:ext uri="{FF2B5EF4-FFF2-40B4-BE49-F238E27FC236}">
                <a16:creationId xmlns:a16="http://schemas.microsoft.com/office/drawing/2014/main" id="{112624DE-62B8-4160-589F-B4BCA3665994}"/>
              </a:ext>
            </a:extLst>
          </p:cNvPr>
          <p:cNvGraphicFramePr/>
          <p:nvPr>
            <p:extLst>
              <p:ext uri="{D42A27DB-BD31-4B8C-83A1-F6EECF244321}">
                <p14:modId xmlns:p14="http://schemas.microsoft.com/office/powerpoint/2010/main" val="3707319685"/>
              </p:ext>
            </p:extLst>
          </p:nvPr>
        </p:nvGraphicFramePr>
        <p:xfrm>
          <a:off x="811932" y="2564838"/>
          <a:ext cx="6491108" cy="40459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78446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DA9C8D46-54D8-4DF1-99A2-E651C7B13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91999" cy="6858000"/>
          </a:xfrm>
          <a:prstGeom prst="rect">
            <a:avLst/>
          </a:prstGeom>
          <a:gradFill>
            <a:gsLst>
              <a:gs pos="0">
                <a:schemeClr val="accent1">
                  <a:lumMod val="50000"/>
                </a:schemeClr>
              </a:gs>
              <a:gs pos="100000">
                <a:srgbClr val="000000"/>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DE12BF4D-F47A-41C1-85FC-652E412D3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8591">
            <a:off x="7897613" y="684022"/>
            <a:ext cx="5330585" cy="5218721"/>
          </a:xfrm>
          <a:custGeom>
            <a:avLst/>
            <a:gdLst>
              <a:gd name="connsiteX0" fmla="*/ 4721855 w 5330585"/>
              <a:gd name="connsiteY0" fmla="*/ 4361426 h 5218721"/>
              <a:gd name="connsiteX1" fmla="*/ 3457542 w 5330585"/>
              <a:gd name="connsiteY1" fmla="*/ 5211667 h 5218721"/>
              <a:gd name="connsiteX2" fmla="*/ 3430109 w 5330585"/>
              <a:gd name="connsiteY2" fmla="*/ 5218721 h 5218721"/>
              <a:gd name="connsiteX3" fmla="*/ 0 w 5330585"/>
              <a:gd name="connsiteY3" fmla="*/ 2647363 h 5218721"/>
              <a:gd name="connsiteX4" fmla="*/ 12834 w 5330585"/>
              <a:gd name="connsiteY4" fmla="*/ 2393199 h 5218721"/>
              <a:gd name="connsiteX5" fmla="*/ 2664828 w 5330585"/>
              <a:gd name="connsiteY5" fmla="*/ 0 h 5218721"/>
              <a:gd name="connsiteX6" fmla="*/ 5330585 w 5330585"/>
              <a:gd name="connsiteY6" fmla="*/ 2665757 h 5218721"/>
              <a:gd name="connsiteX7" fmla="*/ 4721855 w 5330585"/>
              <a:gd name="connsiteY7" fmla="*/ 4361426 h 521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0585" h="5218721">
                <a:moveTo>
                  <a:pt x="4721855" y="4361426"/>
                </a:moveTo>
                <a:cubicBezTo>
                  <a:pt x="4395896" y="4756397"/>
                  <a:pt x="3958379" y="5055891"/>
                  <a:pt x="3457542" y="5211667"/>
                </a:cubicBezTo>
                <a:lnTo>
                  <a:pt x="3430109" y="5218721"/>
                </a:lnTo>
                <a:lnTo>
                  <a:pt x="0" y="2647363"/>
                </a:lnTo>
                <a:lnTo>
                  <a:pt x="12834" y="2393199"/>
                </a:lnTo>
                <a:cubicBezTo>
                  <a:pt x="149347" y="1048975"/>
                  <a:pt x="1284587" y="0"/>
                  <a:pt x="2664828" y="0"/>
                </a:cubicBezTo>
                <a:cubicBezTo>
                  <a:pt x="4137085" y="0"/>
                  <a:pt x="5330585" y="1193500"/>
                  <a:pt x="5330585" y="2665757"/>
                </a:cubicBezTo>
                <a:cubicBezTo>
                  <a:pt x="5330585" y="3309870"/>
                  <a:pt x="5102142" y="3900626"/>
                  <a:pt x="4721855" y="4361426"/>
                </a:cubicBezTo>
                <a:close/>
              </a:path>
            </a:pathLst>
          </a:custGeom>
          <a:gradFill>
            <a:gsLst>
              <a:gs pos="16000">
                <a:srgbClr val="000000">
                  <a:alpha val="41000"/>
                </a:srgbClr>
              </a:gs>
              <a:gs pos="85000">
                <a:schemeClr val="accent1">
                  <a:alpha val="25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Rectangle 44">
            <a:extLst>
              <a:ext uri="{FF2B5EF4-FFF2-40B4-BE49-F238E27FC236}">
                <a16:creationId xmlns:a16="http://schemas.microsoft.com/office/drawing/2014/main" id="{AAF055B3-1F95-4ABA-BFE4-A58320A82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65981" cy="4480890"/>
          </a:xfrm>
          <a:prstGeom prst="rect">
            <a:avLst/>
          </a:prstGeom>
          <a:gradFill>
            <a:gsLst>
              <a:gs pos="0">
                <a:schemeClr val="accent1">
                  <a:lumMod val="75000"/>
                  <a:alpha val="50000"/>
                </a:schemeClr>
              </a:gs>
              <a:gs pos="99000">
                <a:srgbClr val="000000">
                  <a:alpha val="34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5FBF53F-BBBA-4974-AD72-0E8CD294E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2622" y="-2"/>
            <a:ext cx="12179371" cy="6400796"/>
          </a:xfrm>
          <a:prstGeom prst="rect">
            <a:avLst/>
          </a:prstGeom>
          <a:gradFill>
            <a:gsLst>
              <a:gs pos="45000">
                <a:schemeClr val="accent1">
                  <a:lumMod val="75000"/>
                  <a:alpha val="0"/>
                </a:schemeClr>
              </a:gs>
              <a:gs pos="99000">
                <a:srgbClr val="000000">
                  <a:alpha val="68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D66B45B-67F4-1B83-BF1A-BCC47AAD444A}"/>
              </a:ext>
            </a:extLst>
          </p:cNvPr>
          <p:cNvSpPr txBox="1"/>
          <p:nvPr/>
        </p:nvSpPr>
        <p:spPr>
          <a:xfrm>
            <a:off x="2375808" y="77047"/>
            <a:ext cx="8549367" cy="76031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a:solidFill>
                  <a:srgbClr val="FFFFFF"/>
                </a:solidFill>
                <a:latin typeface="+mj-lt"/>
                <a:ea typeface="+mj-ea"/>
                <a:cs typeface="+mj-cs"/>
              </a:rPr>
              <a:t>EXPLORATORY DATA ANALYSIS</a:t>
            </a:r>
            <a:endParaRPr lang="en-US" sz="4800" b="1" kern="1200" dirty="0">
              <a:solidFill>
                <a:srgbClr val="FFFFFF"/>
              </a:solidFill>
              <a:latin typeface="+mj-lt"/>
              <a:ea typeface="+mj-ea"/>
              <a:cs typeface="+mj-cs"/>
            </a:endParaRPr>
          </a:p>
        </p:txBody>
      </p:sp>
      <p:sp>
        <p:nvSpPr>
          <p:cNvPr id="49" name="Rectangle 48">
            <a:extLst>
              <a:ext uri="{FF2B5EF4-FFF2-40B4-BE49-F238E27FC236}">
                <a16:creationId xmlns:a16="http://schemas.microsoft.com/office/drawing/2014/main" id="{5A2875D7-3769-4291-959E-9FAD764A7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461" y="0"/>
            <a:ext cx="3214360" cy="6858000"/>
          </a:xfrm>
          <a:prstGeom prst="rect">
            <a:avLst/>
          </a:prstGeom>
          <a:gradFill>
            <a:gsLst>
              <a:gs pos="0">
                <a:srgbClr val="000000">
                  <a:alpha val="41000"/>
                </a:srgbClr>
              </a:gs>
              <a:gs pos="86000">
                <a:schemeClr val="accent1">
                  <a:alpha val="3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7D2762CF-42D8-E7DB-D8E1-B26B8E22C8AB}"/>
              </a:ext>
            </a:extLst>
          </p:cNvPr>
          <p:cNvPicPr>
            <a:picLocks noChangeAspect="1"/>
          </p:cNvPicPr>
          <p:nvPr/>
        </p:nvPicPr>
        <p:blipFill>
          <a:blip r:embed="rId2"/>
          <a:stretch>
            <a:fillRect/>
          </a:stretch>
        </p:blipFill>
        <p:spPr>
          <a:xfrm>
            <a:off x="8684637" y="3691279"/>
            <a:ext cx="3296260" cy="2684318"/>
          </a:xfrm>
          <a:prstGeom prst="rect">
            <a:avLst/>
          </a:prstGeom>
        </p:spPr>
      </p:pic>
      <p:pic>
        <p:nvPicPr>
          <p:cNvPr id="5" name="Picture 4">
            <a:extLst>
              <a:ext uri="{FF2B5EF4-FFF2-40B4-BE49-F238E27FC236}">
                <a16:creationId xmlns:a16="http://schemas.microsoft.com/office/drawing/2014/main" id="{BBE9C2A9-1925-5E3D-3DC7-E2CC005F2D1E}"/>
              </a:ext>
            </a:extLst>
          </p:cNvPr>
          <p:cNvPicPr>
            <a:picLocks noChangeAspect="1"/>
          </p:cNvPicPr>
          <p:nvPr/>
        </p:nvPicPr>
        <p:blipFill>
          <a:blip r:embed="rId3"/>
          <a:stretch>
            <a:fillRect/>
          </a:stretch>
        </p:blipFill>
        <p:spPr>
          <a:xfrm>
            <a:off x="4186283" y="778787"/>
            <a:ext cx="3697622" cy="2712281"/>
          </a:xfrm>
          <a:prstGeom prst="rect">
            <a:avLst/>
          </a:prstGeom>
        </p:spPr>
      </p:pic>
      <p:pic>
        <p:nvPicPr>
          <p:cNvPr id="7" name="Picture 6">
            <a:extLst>
              <a:ext uri="{FF2B5EF4-FFF2-40B4-BE49-F238E27FC236}">
                <a16:creationId xmlns:a16="http://schemas.microsoft.com/office/drawing/2014/main" id="{37DA8434-159D-29FA-629F-29C0E7D7DF92}"/>
              </a:ext>
            </a:extLst>
          </p:cNvPr>
          <p:cNvPicPr>
            <a:picLocks noChangeAspect="1"/>
          </p:cNvPicPr>
          <p:nvPr/>
        </p:nvPicPr>
        <p:blipFill>
          <a:blip r:embed="rId4"/>
          <a:stretch>
            <a:fillRect/>
          </a:stretch>
        </p:blipFill>
        <p:spPr>
          <a:xfrm>
            <a:off x="8157546" y="755453"/>
            <a:ext cx="3566139" cy="2715831"/>
          </a:xfrm>
          <a:prstGeom prst="rect">
            <a:avLst/>
          </a:prstGeom>
        </p:spPr>
      </p:pic>
      <p:pic>
        <p:nvPicPr>
          <p:cNvPr id="9" name="Picture 8">
            <a:extLst>
              <a:ext uri="{FF2B5EF4-FFF2-40B4-BE49-F238E27FC236}">
                <a16:creationId xmlns:a16="http://schemas.microsoft.com/office/drawing/2014/main" id="{A01C9607-41E1-3B21-CBE3-30910C4DF49D}"/>
              </a:ext>
            </a:extLst>
          </p:cNvPr>
          <p:cNvPicPr>
            <a:picLocks noChangeAspect="1"/>
          </p:cNvPicPr>
          <p:nvPr/>
        </p:nvPicPr>
        <p:blipFill>
          <a:blip r:embed="rId5"/>
          <a:stretch>
            <a:fillRect/>
          </a:stretch>
        </p:blipFill>
        <p:spPr>
          <a:xfrm>
            <a:off x="247377" y="778787"/>
            <a:ext cx="3753822" cy="2972251"/>
          </a:xfrm>
          <a:prstGeom prst="rect">
            <a:avLst/>
          </a:prstGeom>
        </p:spPr>
      </p:pic>
      <p:pic>
        <p:nvPicPr>
          <p:cNvPr id="11" name="Picture 10">
            <a:extLst>
              <a:ext uri="{FF2B5EF4-FFF2-40B4-BE49-F238E27FC236}">
                <a16:creationId xmlns:a16="http://schemas.microsoft.com/office/drawing/2014/main" id="{5BAFD63F-82A4-7DC4-611F-1C628FE504F4}"/>
              </a:ext>
            </a:extLst>
          </p:cNvPr>
          <p:cNvPicPr>
            <a:picLocks noChangeAspect="1"/>
          </p:cNvPicPr>
          <p:nvPr/>
        </p:nvPicPr>
        <p:blipFill>
          <a:blip r:embed="rId6"/>
          <a:stretch>
            <a:fillRect/>
          </a:stretch>
        </p:blipFill>
        <p:spPr>
          <a:xfrm>
            <a:off x="5285193" y="3751038"/>
            <a:ext cx="3214360" cy="2517915"/>
          </a:xfrm>
          <a:prstGeom prst="rect">
            <a:avLst/>
          </a:prstGeom>
        </p:spPr>
      </p:pic>
      <p:sp>
        <p:nvSpPr>
          <p:cNvPr id="13" name="TextBox 12">
            <a:extLst>
              <a:ext uri="{FF2B5EF4-FFF2-40B4-BE49-F238E27FC236}">
                <a16:creationId xmlns:a16="http://schemas.microsoft.com/office/drawing/2014/main" id="{2B2DD6D4-D0EB-8AC1-0662-49F22004ED98}"/>
              </a:ext>
            </a:extLst>
          </p:cNvPr>
          <p:cNvSpPr txBox="1"/>
          <p:nvPr/>
        </p:nvSpPr>
        <p:spPr>
          <a:xfrm>
            <a:off x="233921" y="3971273"/>
            <a:ext cx="5823264" cy="2596801"/>
          </a:xfrm>
          <a:prstGeom prst="rect">
            <a:avLst/>
          </a:prstGeom>
          <a:noFill/>
        </p:spPr>
        <p:txBody>
          <a:bodyPr wrap="square">
            <a:spAutoFit/>
          </a:bodyPr>
          <a:lstStyle/>
          <a:p>
            <a:pPr marL="342900" marR="626745" lvl="0" indent="-342900">
              <a:lnSpc>
                <a:spcPct val="200000"/>
              </a:lnSpc>
              <a:spcBef>
                <a:spcPts val="800"/>
              </a:spcBef>
              <a:spcAft>
                <a:spcPts val="0"/>
              </a:spcAft>
              <a:buFont typeface="Wingdings" panose="05000000000000000000" pitchFamily="2" charset="2"/>
              <a:buChar char=""/>
            </a:pPr>
            <a:r>
              <a:rPr lang="en-US" sz="1400" dirty="0">
                <a:solidFill>
                  <a:schemeClr val="bg1"/>
                </a:solidFill>
                <a:effectLst/>
                <a:ea typeface="Carlito"/>
                <a:cs typeface="Carlito"/>
              </a:rPr>
              <a:t>Copiers have the highest profit for the sub-category.</a:t>
            </a:r>
          </a:p>
          <a:p>
            <a:pPr marL="342900" marR="626745" lvl="0" indent="-342900">
              <a:lnSpc>
                <a:spcPct val="200000"/>
              </a:lnSpc>
              <a:spcBef>
                <a:spcPts val="800"/>
              </a:spcBef>
              <a:spcAft>
                <a:spcPts val="0"/>
              </a:spcAft>
              <a:buFont typeface="Wingdings" panose="05000000000000000000" pitchFamily="2" charset="2"/>
              <a:buChar char=""/>
            </a:pPr>
            <a:r>
              <a:rPr lang="en-US" sz="1400" dirty="0">
                <a:solidFill>
                  <a:schemeClr val="bg1"/>
                </a:solidFill>
                <a:effectLst/>
                <a:ea typeface="Carlito"/>
                <a:cs typeface="Carlito"/>
              </a:rPr>
              <a:t>Chairs have the highest profit for the category.</a:t>
            </a:r>
          </a:p>
          <a:p>
            <a:pPr marL="342900" marR="626745" lvl="0" indent="-342900">
              <a:lnSpc>
                <a:spcPct val="200000"/>
              </a:lnSpc>
              <a:spcBef>
                <a:spcPts val="800"/>
              </a:spcBef>
              <a:spcAft>
                <a:spcPts val="0"/>
              </a:spcAft>
              <a:buFont typeface="Wingdings" panose="05000000000000000000" pitchFamily="2" charset="2"/>
              <a:buChar char=""/>
            </a:pPr>
            <a:r>
              <a:rPr lang="en-US" sz="1400" dirty="0">
                <a:solidFill>
                  <a:schemeClr val="bg1"/>
                </a:solidFill>
                <a:effectLst/>
                <a:ea typeface="Carlito"/>
                <a:cs typeface="Carlito"/>
              </a:rPr>
              <a:t>Home Office has the highest profit for the segments.</a:t>
            </a:r>
          </a:p>
          <a:p>
            <a:pPr marL="342900" marR="626745" lvl="0" indent="-342900">
              <a:lnSpc>
                <a:spcPct val="200000"/>
              </a:lnSpc>
              <a:spcBef>
                <a:spcPts val="800"/>
              </a:spcBef>
              <a:spcAft>
                <a:spcPts val="0"/>
              </a:spcAft>
              <a:buFont typeface="Wingdings" panose="05000000000000000000" pitchFamily="2" charset="2"/>
              <a:buChar char=""/>
            </a:pPr>
            <a:r>
              <a:rPr lang="en-US" sz="1400" dirty="0">
                <a:solidFill>
                  <a:schemeClr val="bg1"/>
                </a:solidFill>
                <a:effectLst/>
                <a:ea typeface="Carlito"/>
                <a:cs typeface="Carlito"/>
              </a:rPr>
              <a:t>Second Class has the highest profit for the Shipping Mode.</a:t>
            </a:r>
          </a:p>
          <a:p>
            <a:pPr marL="342900" marR="626745" lvl="0" indent="-342900">
              <a:lnSpc>
                <a:spcPct val="200000"/>
              </a:lnSpc>
              <a:spcBef>
                <a:spcPts val="800"/>
              </a:spcBef>
              <a:spcAft>
                <a:spcPts val="0"/>
              </a:spcAft>
              <a:buFont typeface="Wingdings" panose="05000000000000000000" pitchFamily="2" charset="2"/>
              <a:buChar char=""/>
            </a:pPr>
            <a:r>
              <a:rPr lang="en-US" sz="1400" dirty="0">
                <a:solidFill>
                  <a:schemeClr val="bg1"/>
                </a:solidFill>
                <a:effectLst/>
                <a:ea typeface="Carlito"/>
                <a:cs typeface="Carlito"/>
              </a:rPr>
              <a:t>East has the highest profit for the Region.</a:t>
            </a:r>
          </a:p>
        </p:txBody>
      </p:sp>
    </p:spTree>
    <p:extLst>
      <p:ext uri="{BB962C8B-B14F-4D97-AF65-F5344CB8AC3E}">
        <p14:creationId xmlns:p14="http://schemas.microsoft.com/office/powerpoint/2010/main" val="28488724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DD66B45B-67F4-1B83-BF1A-BCC47AAD444A}"/>
              </a:ext>
            </a:extLst>
          </p:cNvPr>
          <p:cNvSpPr txBox="1"/>
          <p:nvPr/>
        </p:nvSpPr>
        <p:spPr>
          <a:xfrm>
            <a:off x="1645375" y="158628"/>
            <a:ext cx="5853227" cy="79387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b="1" dirty="0">
                <a:solidFill>
                  <a:srgbClr val="FFFFFF"/>
                </a:solidFill>
                <a:latin typeface="+mj-lt"/>
                <a:ea typeface="+mj-ea"/>
                <a:cs typeface="+mj-cs"/>
              </a:rPr>
              <a:t>DATA MODELLING</a:t>
            </a:r>
          </a:p>
        </p:txBody>
      </p:sp>
      <p:pic>
        <p:nvPicPr>
          <p:cNvPr id="3" name="Picture 2" descr="Abstract render of glass nodes and mesh">
            <a:extLst>
              <a:ext uri="{FF2B5EF4-FFF2-40B4-BE49-F238E27FC236}">
                <a16:creationId xmlns:a16="http://schemas.microsoft.com/office/drawing/2014/main" id="{D866B616-2A49-27D0-A5D4-9C8FD99FC2F4}"/>
              </a:ext>
            </a:extLst>
          </p:cNvPr>
          <p:cNvPicPr>
            <a:picLocks noChangeAspect="1"/>
          </p:cNvPicPr>
          <p:nvPr/>
        </p:nvPicPr>
        <p:blipFill rotWithShape="1">
          <a:blip r:embed="rId2">
            <a:extLst>
              <a:ext uri="{28A0092B-C50C-407E-A947-70E740481C1C}">
                <a14:useLocalDpi xmlns:a14="http://schemas.microsoft.com/office/drawing/2010/main" val="0"/>
              </a:ext>
            </a:extLst>
          </a:blip>
          <a:srcRect l="37545" r="22998" b="-1"/>
          <a:stretch/>
        </p:blipFill>
        <p:spPr>
          <a:xfrm>
            <a:off x="8104092" y="10"/>
            <a:ext cx="4099858" cy="6857990"/>
          </a:xfrm>
          <a:prstGeom prst="rect">
            <a:avLst/>
          </a:prstGeom>
        </p:spPr>
      </p:pic>
      <p:pic>
        <p:nvPicPr>
          <p:cNvPr id="6" name="Picture 5">
            <a:extLst>
              <a:ext uri="{FF2B5EF4-FFF2-40B4-BE49-F238E27FC236}">
                <a16:creationId xmlns:a16="http://schemas.microsoft.com/office/drawing/2014/main" id="{773F9BC7-13A5-3F36-74EB-F425E66E9B70}"/>
              </a:ext>
            </a:extLst>
          </p:cNvPr>
          <p:cNvPicPr>
            <a:picLocks noChangeAspect="1"/>
          </p:cNvPicPr>
          <p:nvPr/>
        </p:nvPicPr>
        <p:blipFill>
          <a:blip r:embed="rId3"/>
          <a:stretch>
            <a:fillRect/>
          </a:stretch>
        </p:blipFill>
        <p:spPr>
          <a:xfrm>
            <a:off x="491066" y="5632000"/>
            <a:ext cx="7360538" cy="602032"/>
          </a:xfrm>
          <a:prstGeom prst="rect">
            <a:avLst/>
          </a:prstGeom>
        </p:spPr>
      </p:pic>
      <p:graphicFrame>
        <p:nvGraphicFramePr>
          <p:cNvPr id="7" name="Diagram 6">
            <a:extLst>
              <a:ext uri="{FF2B5EF4-FFF2-40B4-BE49-F238E27FC236}">
                <a16:creationId xmlns:a16="http://schemas.microsoft.com/office/drawing/2014/main" id="{89994200-E796-3BE1-3151-9FF89B6CFCF8}"/>
              </a:ext>
            </a:extLst>
          </p:cNvPr>
          <p:cNvGraphicFramePr/>
          <p:nvPr>
            <p:extLst>
              <p:ext uri="{D42A27DB-BD31-4B8C-83A1-F6EECF244321}">
                <p14:modId xmlns:p14="http://schemas.microsoft.com/office/powerpoint/2010/main" val="3074965505"/>
              </p:ext>
            </p:extLst>
          </p:nvPr>
        </p:nvGraphicFramePr>
        <p:xfrm>
          <a:off x="627676" y="866803"/>
          <a:ext cx="7087318" cy="46591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03875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DD66B45B-67F4-1B83-BF1A-BCC47AAD444A}"/>
              </a:ext>
            </a:extLst>
          </p:cNvPr>
          <p:cNvSpPr txBox="1"/>
          <p:nvPr/>
        </p:nvSpPr>
        <p:spPr>
          <a:xfrm>
            <a:off x="1645375" y="158628"/>
            <a:ext cx="5853227" cy="79387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b="1" dirty="0">
                <a:solidFill>
                  <a:srgbClr val="FFFFFF"/>
                </a:solidFill>
                <a:latin typeface="+mj-lt"/>
                <a:ea typeface="+mj-ea"/>
                <a:cs typeface="+mj-cs"/>
              </a:rPr>
              <a:t>DATA MODELLING</a:t>
            </a:r>
          </a:p>
        </p:txBody>
      </p:sp>
      <p:pic>
        <p:nvPicPr>
          <p:cNvPr id="3" name="Picture 2" descr="Abstract render of glass nodes and mesh">
            <a:extLst>
              <a:ext uri="{FF2B5EF4-FFF2-40B4-BE49-F238E27FC236}">
                <a16:creationId xmlns:a16="http://schemas.microsoft.com/office/drawing/2014/main" id="{D866B616-2A49-27D0-A5D4-9C8FD99FC2F4}"/>
              </a:ext>
            </a:extLst>
          </p:cNvPr>
          <p:cNvPicPr>
            <a:picLocks noChangeAspect="1"/>
          </p:cNvPicPr>
          <p:nvPr/>
        </p:nvPicPr>
        <p:blipFill rotWithShape="1">
          <a:blip r:embed="rId2">
            <a:extLst>
              <a:ext uri="{28A0092B-C50C-407E-A947-70E740481C1C}">
                <a14:useLocalDpi xmlns:a14="http://schemas.microsoft.com/office/drawing/2010/main" val="0"/>
              </a:ext>
            </a:extLst>
          </a:blip>
          <a:srcRect l="37545" r="22998" b="-1"/>
          <a:stretch/>
        </p:blipFill>
        <p:spPr>
          <a:xfrm>
            <a:off x="8104092" y="10"/>
            <a:ext cx="4099858" cy="6857990"/>
          </a:xfrm>
          <a:prstGeom prst="rect">
            <a:avLst/>
          </a:prstGeom>
        </p:spPr>
      </p:pic>
      <p:graphicFrame>
        <p:nvGraphicFramePr>
          <p:cNvPr id="4" name="Diagram 3">
            <a:extLst>
              <a:ext uri="{FF2B5EF4-FFF2-40B4-BE49-F238E27FC236}">
                <a16:creationId xmlns:a16="http://schemas.microsoft.com/office/drawing/2014/main" id="{E0047DB2-4CC8-E306-BA21-C2F046BDAEFD}"/>
              </a:ext>
            </a:extLst>
          </p:cNvPr>
          <p:cNvGraphicFramePr/>
          <p:nvPr>
            <p:extLst>
              <p:ext uri="{D42A27DB-BD31-4B8C-83A1-F6EECF244321}">
                <p14:modId xmlns:p14="http://schemas.microsoft.com/office/powerpoint/2010/main" val="744627353"/>
              </p:ext>
            </p:extLst>
          </p:nvPr>
        </p:nvGraphicFramePr>
        <p:xfrm>
          <a:off x="457199" y="952500"/>
          <a:ext cx="7548466" cy="50217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9053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796</TotalTime>
  <Words>756</Words>
  <Application>Microsoft Office PowerPoint</Application>
  <PresentationFormat>Widescreen</PresentationFormat>
  <Paragraphs>61</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Carlito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Harshitha pasem</dc:creator>
  <cp:lastModifiedBy>Harshitha pasem</cp:lastModifiedBy>
  <cp:revision>2</cp:revision>
  <dcterms:created xsi:type="dcterms:W3CDTF">2023-11-16T21:32:14Z</dcterms:created>
  <dcterms:modified xsi:type="dcterms:W3CDTF">2024-03-23T19:35:57Z</dcterms:modified>
</cp:coreProperties>
</file>